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69" r:id="rId4"/>
    <p:sldMasterId id="2147483668" r:id="rId5"/>
    <p:sldMasterId id="2147485051" r:id="rId6"/>
  </p:sldMasterIdLst>
  <p:notesMasterIdLst>
    <p:notesMasterId r:id="rId8"/>
  </p:notesMasterIdLst>
  <p:sldIdLst>
    <p:sldId id="27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BCF3924-B587-E30F-56E3-8C0D73FDBCAE}" name="Grace Dennison (Strategy and Transformation)" initials="GD" userId="S::grace.dennison@coop.co.uk::104b5fd7-9890-4a47-9741-8c578d400259" providerId="AD"/>
  <p188:author id="{92B7DE2F-F774-9B7D-910D-854A57A850CD}" name="Lauren Brogden" initials="LB" userId="S::Lauren.Brogden@nisaretail.com::3c4bae3c-f8c7-4b2d-92be-be3c74712890" providerId="AD"/>
  <p188:author id="{FD566435-323B-EADA-3C69-366CC8484F2A}" name="Lauren Brogden" initials="LB" userId="S::lauren.brogden@nisaretail.com::3c4bae3c-f8c7-4b2d-92be-be3c74712890" providerId="AD"/>
  <p188:author id="{1876AA42-ADDC-DCC8-25AA-3855EC1E49D1}" name="Grace Dennison (Strategy and Transformation)" initials="GT" userId="S::grace.dennison_coop.co.uk#ext#@nisaretail.onmicrosoft.com::9b348dd7-6df3-4398-8dd7-34bea6341eed" providerId="AD"/>
  <p188:author id="{189030D3-2A16-A563-927B-20CE88FEB0B3}" name="Laura Cope" initials="LC" userId="S::Laura.Cope@nisaretail.com::7b06b594-5df1-465f-b1d8-2bfe9ad9bb4f" providerId="AD"/>
  <p188:author id="{48ACF0D5-5486-BC6A-EE19-E04B96E13C39}" name="melissa.martin" initials="me" userId="S::melissa.martin_coopwholesale.co.uk#ext#@xsemltd.onmicrosoft.com::b51c35ad-a09c-4d8d-9f81-4da52408f1cf" providerId="AD"/>
  <p188:author id="{88BD95F2-858B-3E36-930B-6A290195BF49}" name="Alex Cunningham (B2B - Franchise)" initials="AC" userId="S::alex.cunningham@coop.co.uk::c1d7997c-bf87-43fc-a084-a4262876032f" providerId="AD"/>
  <p188:author id="{77BC1BF4-BFF1-AB38-223E-E138870B6884}" name="Marc Sbardella" initials="MS" userId="S::Marc.Sbardella@nisaretail.com::55fab17e-14dd-4186-b237-21869eaec6ed" providerId="AD"/>
  <p188:author id="{B53FACFB-D08D-48ED-A263-C5C82793B163}" name="Melissa Martin" initials="MM" userId="S::Melissa.Martin@nisaretail.com::d3a3c195-035d-437f-b958-1e563a47143a" providerId="AD"/>
  <p188:author id="{3B3711FF-C55B-EB38-C29D-67AB993F5990}" name="Robbie Moore" initials="RM" userId="S::robbie.moore@nisaretail.com::2f9f1201-e702-4a71-bbf8-6c547ee7295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A1D1"/>
    <a:srgbClr val="183254"/>
    <a:srgbClr val="F4ACCD"/>
    <a:srgbClr val="142F57"/>
    <a:srgbClr val="FF8585"/>
    <a:srgbClr val="F5C911"/>
    <a:srgbClr val="00A1CC"/>
    <a:srgbClr val="003057"/>
    <a:srgbClr val="EAF7F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943" autoAdjust="0"/>
  </p:normalViewPr>
  <p:slideViewPr>
    <p:cSldViewPr snapToGrid="0">
      <p:cViewPr varScale="1">
        <p:scale>
          <a:sx n="113" d="100"/>
          <a:sy n="113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C8DAC-E534-4187-B291-924C7AE0C298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E1C96A-D3AE-48B0-9508-1A34C38BE8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36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4E340-F5EF-36CD-F11A-54914CFE5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FE5910-EAB0-7694-7E9C-DC6A016EE8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7AA28B-E84A-5913-FF77-6EB978F515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29EDEC-DAD5-106F-4DDB-B42A03A504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6CFD3B-0B92-B442-A0CC-CDB1589AC5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99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3028120-AA2D-E1A0-5A0E-9865A5AC19C3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445248" y="0"/>
            <a:ext cx="4746752" cy="6858000"/>
          </a:xfrm>
          <a:custGeom>
            <a:avLst/>
            <a:gdLst>
              <a:gd name="connsiteX0" fmla="*/ 180086 w 4746752"/>
              <a:gd name="connsiteY0" fmla="*/ 0 h 6858000"/>
              <a:gd name="connsiteX1" fmla="*/ 4746752 w 4746752"/>
              <a:gd name="connsiteY1" fmla="*/ 0 h 6858000"/>
              <a:gd name="connsiteX2" fmla="*/ 4746752 w 4746752"/>
              <a:gd name="connsiteY2" fmla="*/ 6858000 h 6858000"/>
              <a:gd name="connsiteX3" fmla="*/ 180086 w 4746752"/>
              <a:gd name="connsiteY3" fmla="*/ 6858000 h 6858000"/>
              <a:gd name="connsiteX4" fmla="*/ 0 w 4746752"/>
              <a:gd name="connsiteY4" fmla="*/ 6677914 h 6858000"/>
              <a:gd name="connsiteX5" fmla="*/ 0 w 4746752"/>
              <a:gd name="connsiteY5" fmla="*/ 180086 h 6858000"/>
              <a:gd name="connsiteX6" fmla="*/ 180086 w 474675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6752" h="6858000">
                <a:moveTo>
                  <a:pt x="180086" y="0"/>
                </a:moveTo>
                <a:lnTo>
                  <a:pt x="4746752" y="0"/>
                </a:lnTo>
                <a:lnTo>
                  <a:pt x="4746752" y="6858000"/>
                </a:lnTo>
                <a:lnTo>
                  <a:pt x="180086" y="6858000"/>
                </a:lnTo>
                <a:cubicBezTo>
                  <a:pt x="80645" y="6858000"/>
                  <a:pt x="0" y="6777228"/>
                  <a:pt x="0" y="6677914"/>
                </a:cubicBezTo>
                <a:lnTo>
                  <a:pt x="0" y="180086"/>
                </a:lnTo>
                <a:cubicBezTo>
                  <a:pt x="0" y="80772"/>
                  <a:pt x="80772" y="0"/>
                  <a:pt x="1800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3" name="Picture 1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AFD9B1A-2D44-E844-11F0-559EBA454E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2486527"/>
            <a:ext cx="5472000" cy="188494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7A5C8D4-12FC-292D-F485-BB3F85E688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3600" y="574675"/>
            <a:ext cx="5232400" cy="44767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Date or Author name</a:t>
            </a:r>
          </a:p>
        </p:txBody>
      </p:sp>
    </p:spTree>
    <p:extLst>
      <p:ext uri="{BB962C8B-B14F-4D97-AF65-F5344CB8AC3E}">
        <p14:creationId xmlns:p14="http://schemas.microsoft.com/office/powerpoint/2010/main" val="84889444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33471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C4543AA-D61C-E5FA-2F62-613E3863687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151001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151001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55661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8479E20-B7C6-098E-2CB3-F5FD803184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2739" y="1"/>
            <a:ext cx="5653207" cy="6858255"/>
          </a:xfrm>
          <a:custGeom>
            <a:avLst/>
            <a:gdLst>
              <a:gd name="connsiteX0" fmla="*/ 180293 w 5653207"/>
              <a:gd name="connsiteY0" fmla="*/ 0 h 6858255"/>
              <a:gd name="connsiteX1" fmla="*/ 5653207 w 5653207"/>
              <a:gd name="connsiteY1" fmla="*/ 0 h 6858255"/>
              <a:gd name="connsiteX2" fmla="*/ 5653207 w 5653207"/>
              <a:gd name="connsiteY2" fmla="*/ 6858255 h 6858255"/>
              <a:gd name="connsiteX3" fmla="*/ 180293 w 5653207"/>
              <a:gd name="connsiteY3" fmla="*/ 6858255 h 6858255"/>
              <a:gd name="connsiteX4" fmla="*/ 0 w 5653207"/>
              <a:gd name="connsiteY4" fmla="*/ 6677962 h 6858255"/>
              <a:gd name="connsiteX5" fmla="*/ 0 w 5653207"/>
              <a:gd name="connsiteY5" fmla="*/ 180293 h 6858255"/>
              <a:gd name="connsiteX6" fmla="*/ 180293 w 5653207"/>
              <a:gd name="connsiteY6" fmla="*/ 0 h 685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3207" h="6858255">
                <a:moveTo>
                  <a:pt x="180293" y="0"/>
                </a:moveTo>
                <a:lnTo>
                  <a:pt x="5653207" y="0"/>
                </a:lnTo>
                <a:lnTo>
                  <a:pt x="5653207" y="6858255"/>
                </a:lnTo>
                <a:lnTo>
                  <a:pt x="180293" y="6858255"/>
                </a:lnTo>
                <a:cubicBezTo>
                  <a:pt x="80795" y="6858255"/>
                  <a:pt x="0" y="6777460"/>
                  <a:pt x="0" y="6677962"/>
                </a:cubicBezTo>
                <a:lnTo>
                  <a:pt x="0" y="180293"/>
                </a:lnTo>
                <a:cubicBezTo>
                  <a:pt x="0" y="80795"/>
                  <a:pt x="80795" y="0"/>
                  <a:pt x="18029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25811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- No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406FB5-9BCB-5B91-FBE0-11A4E6D0C04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29288" y="6642100"/>
            <a:ext cx="7905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BUSINESS USE </a:t>
            </a:r>
          </a:p>
        </p:txBody>
      </p:sp>
    </p:spTree>
    <p:extLst>
      <p:ext uri="{BB962C8B-B14F-4D97-AF65-F5344CB8AC3E}">
        <p14:creationId xmlns:p14="http://schemas.microsoft.com/office/powerpoint/2010/main" val="264976313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column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499C927-800A-717E-CE44-D45B149998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360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7DA8E4C-92D7-E2FF-2AE0-A90EE1F3F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2492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A3A80A26-67BA-C4C0-92C8-75B5657753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8625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35A699F-C190-F942-EA03-247EA1075E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4757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0127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39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63737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narrow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8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Graphic 9">
            <a:extLst>
              <a:ext uri="{FF2B5EF4-FFF2-40B4-BE49-F238E27FC236}">
                <a16:creationId xmlns:a16="http://schemas.microsoft.com/office/drawing/2014/main" id="{89B5ED64-A8D4-7929-25FE-2DE4D2487B2F}"/>
              </a:ext>
            </a:extLst>
          </p:cNvPr>
          <p:cNvSpPr/>
          <p:nvPr/>
        </p:nvSpPr>
        <p:spPr>
          <a:xfrm>
            <a:off x="6541236" y="99000"/>
            <a:ext cx="5542289" cy="6665211"/>
          </a:xfrm>
          <a:custGeom>
            <a:avLst/>
            <a:gdLst>
              <a:gd name="connsiteX0" fmla="*/ 5414937 w 5542289"/>
              <a:gd name="connsiteY0" fmla="*/ 0 h 6665211"/>
              <a:gd name="connsiteX1" fmla="*/ 5542290 w 5542289"/>
              <a:gd name="connsiteY1" fmla="*/ 127353 h 6665211"/>
              <a:gd name="connsiteX2" fmla="*/ 5542290 w 5542289"/>
              <a:gd name="connsiteY2" fmla="*/ 6537858 h 6665211"/>
              <a:gd name="connsiteX3" fmla="*/ 5414937 w 5542289"/>
              <a:gd name="connsiteY3" fmla="*/ 6665212 h 6665211"/>
              <a:gd name="connsiteX4" fmla="*/ 127354 w 5542289"/>
              <a:gd name="connsiteY4" fmla="*/ 6665212 h 6665211"/>
              <a:gd name="connsiteX5" fmla="*/ 0 w 5542289"/>
              <a:gd name="connsiteY5" fmla="*/ 6537858 h 6665211"/>
              <a:gd name="connsiteX6" fmla="*/ 0 w 5542289"/>
              <a:gd name="connsiteY6" fmla="*/ 127354 h 6665211"/>
              <a:gd name="connsiteX7" fmla="*/ 127354 w 5542289"/>
              <a:gd name="connsiteY7" fmla="*/ 0 h 666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2289" h="6665211">
                <a:moveTo>
                  <a:pt x="5414937" y="0"/>
                </a:move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accent3"/>
          </a:solidFill>
          <a:ln w="1269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C1B0E79-D1EC-ACA7-5450-16B5A23E97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0" y="1512000"/>
            <a:ext cx="2943575" cy="4171451"/>
          </a:xfrm>
        </p:spPr>
        <p:txBody>
          <a:bodyPr/>
          <a:lstStyle>
            <a:lvl1pPr>
              <a:defRPr sz="1750"/>
            </a:lvl1pPr>
            <a:lvl2pPr>
              <a:defRPr sz="1750" cap="none" baseline="0">
                <a:solidFill>
                  <a:schemeClr val="tx2"/>
                </a:solidFill>
                <a:latin typeface="Avenir Next Demi Bold" panose="020B0703020202020204" pitchFamily="34" charset="0"/>
              </a:defRPr>
            </a:lvl2pPr>
            <a:lvl3pPr>
              <a:defRPr sz="1750"/>
            </a:lvl3pPr>
            <a:lvl4pPr>
              <a:defRPr sz="1750"/>
            </a:lvl4pPr>
            <a:lvl5pPr>
              <a:defRPr sz="1750"/>
            </a:lvl5pPr>
            <a:lvl6pPr>
              <a:defRPr sz="1750"/>
            </a:lvl6pPr>
            <a:lvl7pPr>
              <a:defRPr sz="1750"/>
            </a:lvl7pPr>
            <a:lvl8pPr>
              <a:defRPr sz="1750"/>
            </a:lvl8pPr>
            <a:lvl9pPr>
              <a:defRPr sz="1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F189585-2902-C6A9-8273-945A2A05E0C7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948000" y="1372549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3CC99BC7-88C1-7872-9F08-1605142CBE0D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948000" y="2451033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91CB2E40-EF67-FE90-D38B-E756A702FD8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978618" y="3529517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0E6B833-C6C8-66A8-43AC-3D2CF217D27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978618" y="4608000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80962240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EC3DE3-9287-2058-E73F-51CFA9D4C8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3204000"/>
            <a:ext cx="4896000" cy="2485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991A19F-34F4-8A40-A2B2-136F0083B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365250"/>
            <a:ext cx="4895850" cy="1724025"/>
          </a:xfrm>
        </p:spPr>
        <p:txBody>
          <a:bodyPr/>
          <a:lstStyle>
            <a:lvl1pPr>
              <a:lnSpc>
                <a:spcPct val="90000"/>
              </a:lnSpc>
              <a:defRPr sz="37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37365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61569-72CA-DB99-4728-B396DAF00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F5E82-6B12-99A8-4A91-0EA65B3675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4000" y="1365251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06373-D83F-ACBD-858D-52B28122D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1575" y="1365250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21390-31FF-B1CC-0440-8B902CBF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E2D3C-4021-E20D-2EEF-925939903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517CE-7212-B5C4-C8FD-E1C76872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68661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963" userDrawn="1">
          <p15:clr>
            <a:srgbClr val="FBAE40"/>
          </p15:clr>
        </p15:guide>
        <p15:guide id="2" pos="371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400" y="2937538"/>
            <a:ext cx="10465200" cy="1149432"/>
          </a:xfrm>
        </p:spPr>
        <p:txBody>
          <a:bodyPr/>
          <a:lstStyle>
            <a:lvl1pPr algn="ctr">
              <a:defRPr sz="78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100356DE-095B-CEAA-8E7B-B9A68CAF02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000" y="5328000"/>
            <a:ext cx="1080000" cy="101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31047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CDEFA-B2C5-3FE9-D738-0D78B9E43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892E92-B291-1685-E992-1380379BF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A2F87-9A59-ACBD-16D5-643CA6B7B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C9390C-084C-ED0A-C706-608218736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40879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8F972-CF2B-D41A-15F7-651D5D08B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7ABEB-ABF0-2C9F-6448-7F1079B7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B1CCD-1085-74F6-D6B0-049079DE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28686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8F972-CF2B-D41A-15F7-651D5D08B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7ABEB-ABF0-2C9F-6448-7F1079B7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B1CCD-1085-74F6-D6B0-049079DE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23478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BE69B-21D4-4E9A-93AF-76ED68BFF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B5FDFB5-6C06-4650-BE8E-B32EB4CA43A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961" y="1039115"/>
            <a:ext cx="11315561" cy="360262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heading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605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699" y="2390401"/>
            <a:ext cx="6047741" cy="1682836"/>
          </a:xfrm>
        </p:spPr>
        <p:txBody>
          <a:bodyPr anchor="t"/>
          <a:lstStyle>
            <a:lvl1pPr algn="l">
              <a:lnSpc>
                <a:spcPct val="80000"/>
              </a:lnSpc>
              <a:defRPr sz="760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0DA90-2FF2-F36C-F9FF-CD7A192F0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2444" y="6300001"/>
            <a:ext cx="4627156" cy="234150"/>
          </a:xfrm>
        </p:spPr>
        <p:txBody>
          <a:bodyPr anchor="b">
            <a:noAutofit/>
          </a:bodyPr>
          <a:lstStyle>
            <a:lvl1pPr marL="0" indent="0" algn="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677B4D-439B-3FDD-D51F-AAD8582EF2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" y="5900165"/>
            <a:ext cx="597409" cy="63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067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D34113C-E5C1-B0A8-CB21-3CDD6F135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699" y="2390401"/>
            <a:ext cx="6047741" cy="1682836"/>
          </a:xfrm>
        </p:spPr>
        <p:txBody>
          <a:bodyPr anchor="t"/>
          <a:lstStyle>
            <a:lvl1pPr algn="l">
              <a:lnSpc>
                <a:spcPct val="80000"/>
              </a:lnSpc>
              <a:defRPr sz="760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AD5FC4-4B99-E35F-F2D2-AB488399BC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" y="5900165"/>
            <a:ext cx="597409" cy="63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38020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1E1AF-C1C4-4F74-E321-701371DE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AFDD-4B99-411B-8A59-58DCBCC500D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35622-3FCE-5C6C-9DE3-1020236E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2CB09-77E4-9853-89E7-F1F73696B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25F316-9899-58E0-27D0-6A990AD0F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4749" y="2352502"/>
            <a:ext cx="6162504" cy="2152996"/>
          </a:xfrm>
        </p:spPr>
        <p:txBody>
          <a:bodyPr anchor="ctr"/>
          <a:lstStyle>
            <a:lvl1pPr algn="ctr">
              <a:lnSpc>
                <a:spcPct val="80000"/>
              </a:lnSpc>
              <a:defRPr sz="760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8355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DAEF080-3161-B31B-78E3-7D23822AA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701" y="2390401"/>
            <a:ext cx="10388600" cy="1682836"/>
          </a:xfrm>
        </p:spPr>
        <p:txBody>
          <a:bodyPr anchor="ctr"/>
          <a:lstStyle>
            <a:lvl1pPr algn="ctr">
              <a:lnSpc>
                <a:spcPct val="80000"/>
              </a:lnSpc>
              <a:defRPr sz="760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CFFDF2-B784-3F18-84DC-AE8AD2DCAB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8000" y="5558400"/>
            <a:ext cx="936000" cy="99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9757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40BE3-03B0-F06D-6714-1EA3C3A85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B4F4B3-A21E-8EF8-634C-F2E065AA7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7FCAEA-8456-9E55-EA6B-A78DFECAF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5EC9FE-6CF8-6DC8-31D4-BAB1E6D7A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96671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bg>
      <p:bgPr>
        <a:solidFill>
          <a:srgbClr val="00A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0441888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3028120-AA2D-E1A0-5A0E-9865A5AC19C3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445248" y="0"/>
            <a:ext cx="4746752" cy="6858000"/>
          </a:xfrm>
          <a:custGeom>
            <a:avLst/>
            <a:gdLst>
              <a:gd name="connsiteX0" fmla="*/ 180086 w 4746752"/>
              <a:gd name="connsiteY0" fmla="*/ 0 h 6858000"/>
              <a:gd name="connsiteX1" fmla="*/ 4746752 w 4746752"/>
              <a:gd name="connsiteY1" fmla="*/ 0 h 6858000"/>
              <a:gd name="connsiteX2" fmla="*/ 4746752 w 4746752"/>
              <a:gd name="connsiteY2" fmla="*/ 6858000 h 6858000"/>
              <a:gd name="connsiteX3" fmla="*/ 180086 w 4746752"/>
              <a:gd name="connsiteY3" fmla="*/ 6858000 h 6858000"/>
              <a:gd name="connsiteX4" fmla="*/ 0 w 4746752"/>
              <a:gd name="connsiteY4" fmla="*/ 6677914 h 6858000"/>
              <a:gd name="connsiteX5" fmla="*/ 0 w 4746752"/>
              <a:gd name="connsiteY5" fmla="*/ 180086 h 6858000"/>
              <a:gd name="connsiteX6" fmla="*/ 180086 w 474675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6752" h="6858000">
                <a:moveTo>
                  <a:pt x="180086" y="0"/>
                </a:moveTo>
                <a:lnTo>
                  <a:pt x="4746752" y="0"/>
                </a:lnTo>
                <a:lnTo>
                  <a:pt x="4746752" y="6858000"/>
                </a:lnTo>
                <a:lnTo>
                  <a:pt x="180086" y="6858000"/>
                </a:lnTo>
                <a:cubicBezTo>
                  <a:pt x="80645" y="6858000"/>
                  <a:pt x="0" y="6777228"/>
                  <a:pt x="0" y="6677914"/>
                </a:cubicBezTo>
                <a:lnTo>
                  <a:pt x="0" y="180086"/>
                </a:lnTo>
                <a:cubicBezTo>
                  <a:pt x="0" y="80772"/>
                  <a:pt x="80772" y="0"/>
                  <a:pt x="1800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3" name="Picture 1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AFD9B1A-2D44-E844-11F0-559EBA454E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2486527"/>
            <a:ext cx="5472000" cy="188494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7A5C8D4-12FC-292D-F485-BB3F85E688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3600" y="574675"/>
            <a:ext cx="5232400" cy="44767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Date or Author name</a:t>
            </a:r>
          </a:p>
        </p:txBody>
      </p:sp>
    </p:spTree>
    <p:extLst>
      <p:ext uri="{BB962C8B-B14F-4D97-AF65-F5344CB8AC3E}">
        <p14:creationId xmlns:p14="http://schemas.microsoft.com/office/powerpoint/2010/main" val="380340484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05915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C4543AA-D61C-E5FA-2F62-613E3863687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151001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151001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283255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8479E20-B7C6-098E-2CB3-F5FD803184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2739" y="1"/>
            <a:ext cx="5653207" cy="6858255"/>
          </a:xfrm>
          <a:custGeom>
            <a:avLst/>
            <a:gdLst>
              <a:gd name="connsiteX0" fmla="*/ 180293 w 5653207"/>
              <a:gd name="connsiteY0" fmla="*/ 0 h 6858255"/>
              <a:gd name="connsiteX1" fmla="*/ 5653207 w 5653207"/>
              <a:gd name="connsiteY1" fmla="*/ 0 h 6858255"/>
              <a:gd name="connsiteX2" fmla="*/ 5653207 w 5653207"/>
              <a:gd name="connsiteY2" fmla="*/ 6858255 h 6858255"/>
              <a:gd name="connsiteX3" fmla="*/ 180293 w 5653207"/>
              <a:gd name="connsiteY3" fmla="*/ 6858255 h 6858255"/>
              <a:gd name="connsiteX4" fmla="*/ 0 w 5653207"/>
              <a:gd name="connsiteY4" fmla="*/ 6677962 h 6858255"/>
              <a:gd name="connsiteX5" fmla="*/ 0 w 5653207"/>
              <a:gd name="connsiteY5" fmla="*/ 180293 h 6858255"/>
              <a:gd name="connsiteX6" fmla="*/ 180293 w 5653207"/>
              <a:gd name="connsiteY6" fmla="*/ 0 h 685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3207" h="6858255">
                <a:moveTo>
                  <a:pt x="180293" y="0"/>
                </a:moveTo>
                <a:lnTo>
                  <a:pt x="5653207" y="0"/>
                </a:lnTo>
                <a:lnTo>
                  <a:pt x="5653207" y="6858255"/>
                </a:lnTo>
                <a:lnTo>
                  <a:pt x="180293" y="6858255"/>
                </a:lnTo>
                <a:cubicBezTo>
                  <a:pt x="80795" y="6858255"/>
                  <a:pt x="0" y="6777460"/>
                  <a:pt x="0" y="6677962"/>
                </a:cubicBezTo>
                <a:lnTo>
                  <a:pt x="0" y="180293"/>
                </a:lnTo>
                <a:cubicBezTo>
                  <a:pt x="0" y="80795"/>
                  <a:pt x="80795" y="0"/>
                  <a:pt x="18029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45445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- No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51742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4 column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499C927-800A-717E-CE44-D45B149998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360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7DA8E4C-92D7-E2FF-2AE0-A90EE1F3F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2492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A3A80A26-67BA-C4C0-92C8-75B5657753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8625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35A699F-C190-F942-EA03-247EA1075E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4757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320865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narrow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39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264955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narrow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8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Graphic 9">
            <a:extLst>
              <a:ext uri="{FF2B5EF4-FFF2-40B4-BE49-F238E27FC236}">
                <a16:creationId xmlns:a16="http://schemas.microsoft.com/office/drawing/2014/main" id="{89B5ED64-A8D4-7929-25FE-2DE4D2487B2F}"/>
              </a:ext>
            </a:extLst>
          </p:cNvPr>
          <p:cNvSpPr/>
          <p:nvPr/>
        </p:nvSpPr>
        <p:spPr>
          <a:xfrm>
            <a:off x="6541236" y="99000"/>
            <a:ext cx="5542289" cy="6665211"/>
          </a:xfrm>
          <a:custGeom>
            <a:avLst/>
            <a:gdLst>
              <a:gd name="connsiteX0" fmla="*/ 5414937 w 5542289"/>
              <a:gd name="connsiteY0" fmla="*/ 0 h 6665211"/>
              <a:gd name="connsiteX1" fmla="*/ 5542290 w 5542289"/>
              <a:gd name="connsiteY1" fmla="*/ 127353 h 6665211"/>
              <a:gd name="connsiteX2" fmla="*/ 5542290 w 5542289"/>
              <a:gd name="connsiteY2" fmla="*/ 6537858 h 6665211"/>
              <a:gd name="connsiteX3" fmla="*/ 5414937 w 5542289"/>
              <a:gd name="connsiteY3" fmla="*/ 6665212 h 6665211"/>
              <a:gd name="connsiteX4" fmla="*/ 127354 w 5542289"/>
              <a:gd name="connsiteY4" fmla="*/ 6665212 h 6665211"/>
              <a:gd name="connsiteX5" fmla="*/ 0 w 5542289"/>
              <a:gd name="connsiteY5" fmla="*/ 6537858 h 6665211"/>
              <a:gd name="connsiteX6" fmla="*/ 0 w 5542289"/>
              <a:gd name="connsiteY6" fmla="*/ 127354 h 6665211"/>
              <a:gd name="connsiteX7" fmla="*/ 127354 w 5542289"/>
              <a:gd name="connsiteY7" fmla="*/ 0 h 666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2289" h="6665211">
                <a:moveTo>
                  <a:pt x="5414937" y="0"/>
                </a:move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accent3"/>
          </a:solidFill>
          <a:ln w="1269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C1B0E79-D1EC-ACA7-5450-16B5A23E97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0" y="1512000"/>
            <a:ext cx="2943575" cy="4171451"/>
          </a:xfrm>
        </p:spPr>
        <p:txBody>
          <a:bodyPr/>
          <a:lstStyle>
            <a:lvl1pPr>
              <a:defRPr sz="1750"/>
            </a:lvl1pPr>
            <a:lvl2pPr>
              <a:defRPr sz="1750" cap="none" baseline="0">
                <a:solidFill>
                  <a:schemeClr val="tx2"/>
                </a:solidFill>
                <a:latin typeface="Avenir Next Demi Bold" panose="020B0703020202020204" pitchFamily="34" charset="0"/>
              </a:defRPr>
            </a:lvl2pPr>
            <a:lvl3pPr>
              <a:defRPr sz="1750"/>
            </a:lvl3pPr>
            <a:lvl4pPr>
              <a:defRPr sz="1750"/>
            </a:lvl4pPr>
            <a:lvl5pPr>
              <a:defRPr sz="1750"/>
            </a:lvl5pPr>
            <a:lvl6pPr>
              <a:defRPr sz="1750"/>
            </a:lvl6pPr>
            <a:lvl7pPr>
              <a:defRPr sz="1750"/>
            </a:lvl7pPr>
            <a:lvl8pPr>
              <a:defRPr sz="1750"/>
            </a:lvl8pPr>
            <a:lvl9pPr>
              <a:defRPr sz="1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F189585-2902-C6A9-8273-945A2A05E0C7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948000" y="1372549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3CC99BC7-88C1-7872-9F08-1605142CBE0D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948000" y="2451033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91CB2E40-EF67-FE90-D38B-E756A702FD8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978618" y="3529517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0E6B833-C6C8-66A8-43AC-3D2CF217D27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978618" y="4608000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611179306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EC3DE3-9287-2058-E73F-51CFA9D4C8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3204000"/>
            <a:ext cx="4896000" cy="2485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991A19F-34F4-8A40-A2B2-136F0083B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365250"/>
            <a:ext cx="4895850" cy="1724025"/>
          </a:xfrm>
        </p:spPr>
        <p:txBody>
          <a:bodyPr/>
          <a:lstStyle>
            <a:lvl1pPr>
              <a:lnSpc>
                <a:spcPct val="90000"/>
              </a:lnSpc>
              <a:defRPr sz="37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3723106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61569-72CA-DB99-4728-B396DAF00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F5E82-6B12-99A8-4A91-0EA65B3675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4000" y="1365251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06373-D83F-ACBD-858D-52B28122D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1575" y="1365250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21390-31FF-B1CC-0440-8B902CBF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E2D3C-4021-E20D-2EEF-925939903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517CE-7212-B5C4-C8FD-E1C76872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91806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963">
          <p15:clr>
            <a:srgbClr val="FBAE40"/>
          </p15:clr>
        </p15:guide>
        <p15:guide id="2" pos="371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400" y="2937538"/>
            <a:ext cx="10465200" cy="1149432"/>
          </a:xfrm>
        </p:spPr>
        <p:txBody>
          <a:bodyPr/>
          <a:lstStyle>
            <a:lvl1pPr algn="ctr">
              <a:defRPr sz="78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100356DE-095B-CEAA-8E7B-B9A68CAF02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000" y="5328000"/>
            <a:ext cx="1080000" cy="101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390210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CDEFA-B2C5-3FE9-D738-0D78B9E43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892E92-B291-1685-E992-1380379BF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A2F87-9A59-ACBD-16D5-643CA6B7B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C9390C-084C-ED0A-C706-608218736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636683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8F972-CF2B-D41A-15F7-651D5D08B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7ABEB-ABF0-2C9F-6448-7F1079B7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B1CCD-1085-74F6-D6B0-049079DE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201549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3028120-AA2D-E1A0-5A0E-9865A5AC19C3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445248" y="0"/>
            <a:ext cx="4746752" cy="6858000"/>
          </a:xfrm>
          <a:custGeom>
            <a:avLst/>
            <a:gdLst>
              <a:gd name="connsiteX0" fmla="*/ 180086 w 4746752"/>
              <a:gd name="connsiteY0" fmla="*/ 0 h 6858000"/>
              <a:gd name="connsiteX1" fmla="*/ 4746752 w 4746752"/>
              <a:gd name="connsiteY1" fmla="*/ 0 h 6858000"/>
              <a:gd name="connsiteX2" fmla="*/ 4746752 w 4746752"/>
              <a:gd name="connsiteY2" fmla="*/ 6858000 h 6858000"/>
              <a:gd name="connsiteX3" fmla="*/ 180086 w 4746752"/>
              <a:gd name="connsiteY3" fmla="*/ 6858000 h 6858000"/>
              <a:gd name="connsiteX4" fmla="*/ 0 w 4746752"/>
              <a:gd name="connsiteY4" fmla="*/ 6677914 h 6858000"/>
              <a:gd name="connsiteX5" fmla="*/ 0 w 4746752"/>
              <a:gd name="connsiteY5" fmla="*/ 180086 h 6858000"/>
              <a:gd name="connsiteX6" fmla="*/ 180086 w 474675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6752" h="6858000">
                <a:moveTo>
                  <a:pt x="180086" y="0"/>
                </a:moveTo>
                <a:lnTo>
                  <a:pt x="4746752" y="0"/>
                </a:lnTo>
                <a:lnTo>
                  <a:pt x="4746752" y="6858000"/>
                </a:lnTo>
                <a:lnTo>
                  <a:pt x="180086" y="6858000"/>
                </a:lnTo>
                <a:cubicBezTo>
                  <a:pt x="80645" y="6858000"/>
                  <a:pt x="0" y="6777228"/>
                  <a:pt x="0" y="6677914"/>
                </a:cubicBezTo>
                <a:lnTo>
                  <a:pt x="0" y="180086"/>
                </a:lnTo>
                <a:cubicBezTo>
                  <a:pt x="0" y="80772"/>
                  <a:pt x="80772" y="0"/>
                  <a:pt x="1800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3" name="Picture 1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AFD9B1A-2D44-E844-11F0-559EBA454E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2486527"/>
            <a:ext cx="5472000" cy="188494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7A5C8D4-12FC-292D-F485-BB3F85E688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3600" y="574675"/>
            <a:ext cx="5232400" cy="44767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Date or Author name</a:t>
            </a:r>
          </a:p>
        </p:txBody>
      </p:sp>
    </p:spTree>
    <p:extLst>
      <p:ext uri="{BB962C8B-B14F-4D97-AF65-F5344CB8AC3E}">
        <p14:creationId xmlns:p14="http://schemas.microsoft.com/office/powerpoint/2010/main" val="150011050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418063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C4543AA-D61C-E5FA-2F62-613E3863687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151001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151001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63552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8479E20-B7C6-098E-2CB3-F5FD803184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2739" y="1"/>
            <a:ext cx="5653207" cy="6858255"/>
          </a:xfrm>
          <a:custGeom>
            <a:avLst/>
            <a:gdLst>
              <a:gd name="connsiteX0" fmla="*/ 180293 w 5653207"/>
              <a:gd name="connsiteY0" fmla="*/ 0 h 6858255"/>
              <a:gd name="connsiteX1" fmla="*/ 5653207 w 5653207"/>
              <a:gd name="connsiteY1" fmla="*/ 0 h 6858255"/>
              <a:gd name="connsiteX2" fmla="*/ 5653207 w 5653207"/>
              <a:gd name="connsiteY2" fmla="*/ 6858255 h 6858255"/>
              <a:gd name="connsiteX3" fmla="*/ 180293 w 5653207"/>
              <a:gd name="connsiteY3" fmla="*/ 6858255 h 6858255"/>
              <a:gd name="connsiteX4" fmla="*/ 0 w 5653207"/>
              <a:gd name="connsiteY4" fmla="*/ 6677962 h 6858255"/>
              <a:gd name="connsiteX5" fmla="*/ 0 w 5653207"/>
              <a:gd name="connsiteY5" fmla="*/ 180293 h 6858255"/>
              <a:gd name="connsiteX6" fmla="*/ 180293 w 5653207"/>
              <a:gd name="connsiteY6" fmla="*/ 0 h 685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3207" h="6858255">
                <a:moveTo>
                  <a:pt x="180293" y="0"/>
                </a:moveTo>
                <a:lnTo>
                  <a:pt x="5653207" y="0"/>
                </a:lnTo>
                <a:lnTo>
                  <a:pt x="5653207" y="6858255"/>
                </a:lnTo>
                <a:lnTo>
                  <a:pt x="180293" y="6858255"/>
                </a:lnTo>
                <a:cubicBezTo>
                  <a:pt x="80795" y="6858255"/>
                  <a:pt x="0" y="6777460"/>
                  <a:pt x="0" y="6677962"/>
                </a:cubicBezTo>
                <a:lnTo>
                  <a:pt x="0" y="180293"/>
                </a:lnTo>
                <a:cubicBezTo>
                  <a:pt x="0" y="80795"/>
                  <a:pt x="80795" y="0"/>
                  <a:pt x="18029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75491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- No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500443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4 column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499C927-800A-717E-CE44-D45B149998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360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7DA8E4C-92D7-E2FF-2AE0-A90EE1F3F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2492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A3A80A26-67BA-C4C0-92C8-75B5657753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8625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35A699F-C190-F942-EA03-247EA1075E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4757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3596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narrow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39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269683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narrow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8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Graphic 9">
            <a:extLst>
              <a:ext uri="{FF2B5EF4-FFF2-40B4-BE49-F238E27FC236}">
                <a16:creationId xmlns:a16="http://schemas.microsoft.com/office/drawing/2014/main" id="{89B5ED64-A8D4-7929-25FE-2DE4D2487B2F}"/>
              </a:ext>
            </a:extLst>
          </p:cNvPr>
          <p:cNvSpPr/>
          <p:nvPr/>
        </p:nvSpPr>
        <p:spPr>
          <a:xfrm>
            <a:off x="6541236" y="99000"/>
            <a:ext cx="5542289" cy="6665211"/>
          </a:xfrm>
          <a:custGeom>
            <a:avLst/>
            <a:gdLst>
              <a:gd name="connsiteX0" fmla="*/ 5414937 w 5542289"/>
              <a:gd name="connsiteY0" fmla="*/ 0 h 6665211"/>
              <a:gd name="connsiteX1" fmla="*/ 5542290 w 5542289"/>
              <a:gd name="connsiteY1" fmla="*/ 127353 h 6665211"/>
              <a:gd name="connsiteX2" fmla="*/ 5542290 w 5542289"/>
              <a:gd name="connsiteY2" fmla="*/ 6537858 h 6665211"/>
              <a:gd name="connsiteX3" fmla="*/ 5414937 w 5542289"/>
              <a:gd name="connsiteY3" fmla="*/ 6665212 h 6665211"/>
              <a:gd name="connsiteX4" fmla="*/ 127354 w 5542289"/>
              <a:gd name="connsiteY4" fmla="*/ 6665212 h 6665211"/>
              <a:gd name="connsiteX5" fmla="*/ 0 w 5542289"/>
              <a:gd name="connsiteY5" fmla="*/ 6537858 h 6665211"/>
              <a:gd name="connsiteX6" fmla="*/ 0 w 5542289"/>
              <a:gd name="connsiteY6" fmla="*/ 127354 h 6665211"/>
              <a:gd name="connsiteX7" fmla="*/ 127354 w 5542289"/>
              <a:gd name="connsiteY7" fmla="*/ 0 h 666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2289" h="6665211">
                <a:moveTo>
                  <a:pt x="5414937" y="0"/>
                </a:move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accent3"/>
          </a:solidFill>
          <a:ln w="1269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C1B0E79-D1EC-ACA7-5450-16B5A23E97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0" y="1512000"/>
            <a:ext cx="2943575" cy="4171451"/>
          </a:xfrm>
        </p:spPr>
        <p:txBody>
          <a:bodyPr/>
          <a:lstStyle>
            <a:lvl1pPr>
              <a:defRPr sz="1750"/>
            </a:lvl1pPr>
            <a:lvl2pPr>
              <a:defRPr sz="1750" cap="none" baseline="0">
                <a:solidFill>
                  <a:schemeClr val="tx2"/>
                </a:solidFill>
                <a:latin typeface="Avenir Next Demi Bold" panose="020B0703020202020204" pitchFamily="34" charset="0"/>
              </a:defRPr>
            </a:lvl2pPr>
            <a:lvl3pPr>
              <a:defRPr sz="1750"/>
            </a:lvl3pPr>
            <a:lvl4pPr>
              <a:defRPr sz="1750"/>
            </a:lvl4pPr>
            <a:lvl5pPr>
              <a:defRPr sz="1750"/>
            </a:lvl5pPr>
            <a:lvl6pPr>
              <a:defRPr sz="1750"/>
            </a:lvl6pPr>
            <a:lvl7pPr>
              <a:defRPr sz="1750"/>
            </a:lvl7pPr>
            <a:lvl8pPr>
              <a:defRPr sz="1750"/>
            </a:lvl8pPr>
            <a:lvl9pPr>
              <a:defRPr sz="1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F189585-2902-C6A9-8273-945A2A05E0C7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948000" y="1372549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3CC99BC7-88C1-7872-9F08-1605142CBE0D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948000" y="2451033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91CB2E40-EF67-FE90-D38B-E756A702FD8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978618" y="3529517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0E6B833-C6C8-66A8-43AC-3D2CF217D27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978618" y="4608000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316065157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EC3DE3-9287-2058-E73F-51CFA9D4C8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3204000"/>
            <a:ext cx="4896000" cy="2485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991A19F-34F4-8A40-A2B2-136F0083B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365250"/>
            <a:ext cx="4895850" cy="1724025"/>
          </a:xfrm>
        </p:spPr>
        <p:txBody>
          <a:bodyPr/>
          <a:lstStyle>
            <a:lvl1pPr>
              <a:lnSpc>
                <a:spcPct val="90000"/>
              </a:lnSpc>
              <a:defRPr sz="37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5158159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61569-72CA-DB99-4728-B396DAF00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F5E82-6B12-99A8-4A91-0EA65B3675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4000" y="1365251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06373-D83F-ACBD-858D-52B28122D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1575" y="1365250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21390-31FF-B1CC-0440-8B902CBF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E2D3C-4021-E20D-2EEF-925939903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517CE-7212-B5C4-C8FD-E1C76872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41034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963">
          <p15:clr>
            <a:srgbClr val="FBAE40"/>
          </p15:clr>
        </p15:guide>
        <p15:guide id="2" pos="3719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400" y="2937538"/>
            <a:ext cx="10465200" cy="1149432"/>
          </a:xfrm>
        </p:spPr>
        <p:txBody>
          <a:bodyPr/>
          <a:lstStyle>
            <a:lvl1pPr algn="ctr">
              <a:defRPr sz="78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100356DE-095B-CEAA-8E7B-B9A68CAF02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000" y="5328000"/>
            <a:ext cx="1080000" cy="101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628728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CDEFA-B2C5-3FE9-D738-0D78B9E43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892E92-B291-1685-E992-1380379BF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A2F87-9A59-ACBD-16D5-643CA6B7B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C9390C-084C-ED0A-C706-608218736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633769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8F972-CF2B-D41A-15F7-651D5D08B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7ABEB-ABF0-2C9F-6448-7F1079B7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B1CCD-1085-74F6-D6B0-049079DE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26675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3028120-AA2D-E1A0-5A0E-9865A5AC19C3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445248" y="0"/>
            <a:ext cx="4746752" cy="6858000"/>
          </a:xfrm>
          <a:custGeom>
            <a:avLst/>
            <a:gdLst>
              <a:gd name="connsiteX0" fmla="*/ 180086 w 4746752"/>
              <a:gd name="connsiteY0" fmla="*/ 0 h 6858000"/>
              <a:gd name="connsiteX1" fmla="*/ 4746752 w 4746752"/>
              <a:gd name="connsiteY1" fmla="*/ 0 h 6858000"/>
              <a:gd name="connsiteX2" fmla="*/ 4746752 w 4746752"/>
              <a:gd name="connsiteY2" fmla="*/ 6858000 h 6858000"/>
              <a:gd name="connsiteX3" fmla="*/ 180086 w 4746752"/>
              <a:gd name="connsiteY3" fmla="*/ 6858000 h 6858000"/>
              <a:gd name="connsiteX4" fmla="*/ 0 w 4746752"/>
              <a:gd name="connsiteY4" fmla="*/ 6677914 h 6858000"/>
              <a:gd name="connsiteX5" fmla="*/ 0 w 4746752"/>
              <a:gd name="connsiteY5" fmla="*/ 180086 h 6858000"/>
              <a:gd name="connsiteX6" fmla="*/ 180086 w 474675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6752" h="6858000">
                <a:moveTo>
                  <a:pt x="180086" y="0"/>
                </a:moveTo>
                <a:lnTo>
                  <a:pt x="4746752" y="0"/>
                </a:lnTo>
                <a:lnTo>
                  <a:pt x="4746752" y="6858000"/>
                </a:lnTo>
                <a:lnTo>
                  <a:pt x="180086" y="6858000"/>
                </a:lnTo>
                <a:cubicBezTo>
                  <a:pt x="80645" y="6858000"/>
                  <a:pt x="0" y="6777228"/>
                  <a:pt x="0" y="6677914"/>
                </a:cubicBezTo>
                <a:lnTo>
                  <a:pt x="0" y="180086"/>
                </a:lnTo>
                <a:cubicBezTo>
                  <a:pt x="0" y="80772"/>
                  <a:pt x="80772" y="0"/>
                  <a:pt x="1800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3" name="Picture 1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AFD9B1A-2D44-E844-11F0-559EBA454E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2486527"/>
            <a:ext cx="5472000" cy="188494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7A5C8D4-12FC-292D-F485-BB3F85E688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3600" y="574675"/>
            <a:ext cx="5232400" cy="44767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Date or Author name</a:t>
            </a:r>
          </a:p>
        </p:txBody>
      </p:sp>
    </p:spTree>
    <p:extLst>
      <p:ext uri="{BB962C8B-B14F-4D97-AF65-F5344CB8AC3E}">
        <p14:creationId xmlns:p14="http://schemas.microsoft.com/office/powerpoint/2010/main" val="351744487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92994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C4543AA-D61C-E5FA-2F62-613E3863687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151001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151001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571799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8479E20-B7C6-098E-2CB3-F5FD803184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2739" y="1"/>
            <a:ext cx="5653207" cy="6858255"/>
          </a:xfrm>
          <a:custGeom>
            <a:avLst/>
            <a:gdLst>
              <a:gd name="connsiteX0" fmla="*/ 180293 w 5653207"/>
              <a:gd name="connsiteY0" fmla="*/ 0 h 6858255"/>
              <a:gd name="connsiteX1" fmla="*/ 5653207 w 5653207"/>
              <a:gd name="connsiteY1" fmla="*/ 0 h 6858255"/>
              <a:gd name="connsiteX2" fmla="*/ 5653207 w 5653207"/>
              <a:gd name="connsiteY2" fmla="*/ 6858255 h 6858255"/>
              <a:gd name="connsiteX3" fmla="*/ 180293 w 5653207"/>
              <a:gd name="connsiteY3" fmla="*/ 6858255 h 6858255"/>
              <a:gd name="connsiteX4" fmla="*/ 0 w 5653207"/>
              <a:gd name="connsiteY4" fmla="*/ 6677962 h 6858255"/>
              <a:gd name="connsiteX5" fmla="*/ 0 w 5653207"/>
              <a:gd name="connsiteY5" fmla="*/ 180293 h 6858255"/>
              <a:gd name="connsiteX6" fmla="*/ 180293 w 5653207"/>
              <a:gd name="connsiteY6" fmla="*/ 0 h 685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3207" h="6858255">
                <a:moveTo>
                  <a:pt x="180293" y="0"/>
                </a:moveTo>
                <a:lnTo>
                  <a:pt x="5653207" y="0"/>
                </a:lnTo>
                <a:lnTo>
                  <a:pt x="5653207" y="6858255"/>
                </a:lnTo>
                <a:lnTo>
                  <a:pt x="180293" y="6858255"/>
                </a:lnTo>
                <a:cubicBezTo>
                  <a:pt x="80795" y="6858255"/>
                  <a:pt x="0" y="6777460"/>
                  <a:pt x="0" y="6677962"/>
                </a:cubicBezTo>
                <a:lnTo>
                  <a:pt x="0" y="180293"/>
                </a:lnTo>
                <a:cubicBezTo>
                  <a:pt x="0" y="80795"/>
                  <a:pt x="80795" y="0"/>
                  <a:pt x="18029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544399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- No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76271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column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499C927-800A-717E-CE44-D45B149998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360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7DA8E4C-92D7-E2FF-2AE0-A90EE1F3F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2492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A3A80A26-67BA-C4C0-92C8-75B5657753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8625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35A699F-C190-F942-EA03-247EA1075E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4757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952878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39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697700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narrow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8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Graphic 9">
            <a:extLst>
              <a:ext uri="{FF2B5EF4-FFF2-40B4-BE49-F238E27FC236}">
                <a16:creationId xmlns:a16="http://schemas.microsoft.com/office/drawing/2014/main" id="{89B5ED64-A8D4-7929-25FE-2DE4D2487B2F}"/>
              </a:ext>
            </a:extLst>
          </p:cNvPr>
          <p:cNvSpPr/>
          <p:nvPr/>
        </p:nvSpPr>
        <p:spPr>
          <a:xfrm>
            <a:off x="6541236" y="99000"/>
            <a:ext cx="5542289" cy="6665211"/>
          </a:xfrm>
          <a:custGeom>
            <a:avLst/>
            <a:gdLst>
              <a:gd name="connsiteX0" fmla="*/ 5414937 w 5542289"/>
              <a:gd name="connsiteY0" fmla="*/ 0 h 6665211"/>
              <a:gd name="connsiteX1" fmla="*/ 5542290 w 5542289"/>
              <a:gd name="connsiteY1" fmla="*/ 127353 h 6665211"/>
              <a:gd name="connsiteX2" fmla="*/ 5542290 w 5542289"/>
              <a:gd name="connsiteY2" fmla="*/ 6537858 h 6665211"/>
              <a:gd name="connsiteX3" fmla="*/ 5414937 w 5542289"/>
              <a:gd name="connsiteY3" fmla="*/ 6665212 h 6665211"/>
              <a:gd name="connsiteX4" fmla="*/ 127354 w 5542289"/>
              <a:gd name="connsiteY4" fmla="*/ 6665212 h 6665211"/>
              <a:gd name="connsiteX5" fmla="*/ 0 w 5542289"/>
              <a:gd name="connsiteY5" fmla="*/ 6537858 h 6665211"/>
              <a:gd name="connsiteX6" fmla="*/ 0 w 5542289"/>
              <a:gd name="connsiteY6" fmla="*/ 127354 h 6665211"/>
              <a:gd name="connsiteX7" fmla="*/ 127354 w 5542289"/>
              <a:gd name="connsiteY7" fmla="*/ 0 h 666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2289" h="6665211">
                <a:moveTo>
                  <a:pt x="5414937" y="0"/>
                </a:move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accent3"/>
          </a:solidFill>
          <a:ln w="1269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C1B0E79-D1EC-ACA7-5450-16B5A23E97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0" y="1512000"/>
            <a:ext cx="2943575" cy="4171451"/>
          </a:xfrm>
        </p:spPr>
        <p:txBody>
          <a:bodyPr/>
          <a:lstStyle>
            <a:lvl1pPr>
              <a:defRPr sz="1750"/>
            </a:lvl1pPr>
            <a:lvl2pPr>
              <a:defRPr sz="1750" cap="none" baseline="0">
                <a:solidFill>
                  <a:schemeClr val="tx2"/>
                </a:solidFill>
                <a:latin typeface="Avenir Next Demi Bold" panose="020B0703020202020204" pitchFamily="34" charset="0"/>
              </a:defRPr>
            </a:lvl2pPr>
            <a:lvl3pPr>
              <a:defRPr sz="1750"/>
            </a:lvl3pPr>
            <a:lvl4pPr>
              <a:defRPr sz="1750"/>
            </a:lvl4pPr>
            <a:lvl5pPr>
              <a:defRPr sz="1750"/>
            </a:lvl5pPr>
            <a:lvl6pPr>
              <a:defRPr sz="1750"/>
            </a:lvl6pPr>
            <a:lvl7pPr>
              <a:defRPr sz="1750"/>
            </a:lvl7pPr>
            <a:lvl8pPr>
              <a:defRPr sz="1750"/>
            </a:lvl8pPr>
            <a:lvl9pPr>
              <a:defRPr sz="1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F189585-2902-C6A9-8273-945A2A05E0C7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948000" y="1372549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3CC99BC7-88C1-7872-9F08-1605142CBE0D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948000" y="2451033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91CB2E40-EF67-FE90-D38B-E756A702FD8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978618" y="3529517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0E6B833-C6C8-66A8-43AC-3D2CF217D27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978618" y="4608000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697856487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EC3DE3-9287-2058-E73F-51CFA9D4C8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3204000"/>
            <a:ext cx="4896000" cy="2485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991A19F-34F4-8A40-A2B2-136F0083B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365250"/>
            <a:ext cx="4895850" cy="1724025"/>
          </a:xfrm>
        </p:spPr>
        <p:txBody>
          <a:bodyPr/>
          <a:lstStyle>
            <a:lvl1pPr>
              <a:lnSpc>
                <a:spcPct val="90000"/>
              </a:lnSpc>
              <a:defRPr sz="37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0099508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61569-72CA-DB99-4728-B396DAF00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F5E82-6B12-99A8-4A91-0EA65B3675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4000" y="1365251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06373-D83F-ACBD-858D-52B28122D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1575" y="1365250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21390-31FF-B1CC-0440-8B902CBF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E2D3C-4021-E20D-2EEF-925939903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517CE-7212-B5C4-C8FD-E1C76872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44228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963">
          <p15:clr>
            <a:srgbClr val="FBAE40"/>
          </p15:clr>
        </p15:guide>
        <p15:guide id="2" pos="3719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400" y="2937538"/>
            <a:ext cx="10465200" cy="1149432"/>
          </a:xfrm>
        </p:spPr>
        <p:txBody>
          <a:bodyPr/>
          <a:lstStyle>
            <a:lvl1pPr algn="ctr">
              <a:defRPr sz="78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100356DE-095B-CEAA-8E7B-B9A68CAF02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000" y="5328000"/>
            <a:ext cx="1080000" cy="101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470349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CDEFA-B2C5-3FE9-D738-0D78B9E43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892E92-B291-1685-E992-1380379BF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A2F87-9A59-ACBD-16D5-643CA6B7B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C9390C-084C-ED0A-C706-608218736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721808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8F972-CF2B-D41A-15F7-651D5D08B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7ABEB-ABF0-2C9F-6448-7F1079B7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B1CCD-1085-74F6-D6B0-049079DE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67362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003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AFD9B1A-2D44-E844-11F0-559EBA454E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600" y="2486527"/>
            <a:ext cx="5472000" cy="18849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3D3253-FF28-268C-6094-E2448BC9CA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7375560"/>
            <a:ext cx="11745943" cy="657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51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rgbClr val="003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8479E20-B7C6-098E-2CB3-F5FD803184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2739" y="1"/>
            <a:ext cx="5653207" cy="6858255"/>
          </a:xfrm>
          <a:custGeom>
            <a:avLst/>
            <a:gdLst>
              <a:gd name="connsiteX0" fmla="*/ 180293 w 5653207"/>
              <a:gd name="connsiteY0" fmla="*/ 0 h 6858255"/>
              <a:gd name="connsiteX1" fmla="*/ 5653207 w 5653207"/>
              <a:gd name="connsiteY1" fmla="*/ 0 h 6858255"/>
              <a:gd name="connsiteX2" fmla="*/ 5653207 w 5653207"/>
              <a:gd name="connsiteY2" fmla="*/ 6858255 h 6858255"/>
              <a:gd name="connsiteX3" fmla="*/ 180293 w 5653207"/>
              <a:gd name="connsiteY3" fmla="*/ 6858255 h 6858255"/>
              <a:gd name="connsiteX4" fmla="*/ 0 w 5653207"/>
              <a:gd name="connsiteY4" fmla="*/ 6677962 h 6858255"/>
              <a:gd name="connsiteX5" fmla="*/ 0 w 5653207"/>
              <a:gd name="connsiteY5" fmla="*/ 180293 h 6858255"/>
              <a:gd name="connsiteX6" fmla="*/ 180293 w 5653207"/>
              <a:gd name="connsiteY6" fmla="*/ 0 h 685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3207" h="6858255">
                <a:moveTo>
                  <a:pt x="180293" y="0"/>
                </a:moveTo>
                <a:lnTo>
                  <a:pt x="5653207" y="0"/>
                </a:lnTo>
                <a:lnTo>
                  <a:pt x="5653207" y="6858255"/>
                </a:lnTo>
                <a:lnTo>
                  <a:pt x="180293" y="6858255"/>
                </a:lnTo>
                <a:cubicBezTo>
                  <a:pt x="80795" y="6858255"/>
                  <a:pt x="0" y="6777460"/>
                  <a:pt x="0" y="6677962"/>
                </a:cubicBezTo>
                <a:lnTo>
                  <a:pt x="0" y="180293"/>
                </a:lnTo>
                <a:cubicBezTo>
                  <a:pt x="0" y="80795"/>
                  <a:pt x="80795" y="0"/>
                  <a:pt x="18029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7638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363A67F-6984-6897-C182-3FC69EDC38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8550" y="2044276"/>
            <a:ext cx="9160034" cy="1682836"/>
          </a:xfrm>
        </p:spPr>
        <p:txBody>
          <a:bodyPr anchor="t"/>
          <a:lstStyle>
            <a:lvl1pPr algn="l">
              <a:lnSpc>
                <a:spcPct val="80000"/>
              </a:lnSpc>
              <a:defRPr sz="7600" cap="all" baseline="0">
                <a:solidFill>
                  <a:srgbClr val="003057"/>
                </a:solidFill>
              </a:defRPr>
            </a:lvl1pPr>
          </a:lstStyle>
          <a:p>
            <a:r>
              <a:rPr lang="en-GB"/>
              <a:t>Title goes here</a:t>
            </a:r>
            <a:br>
              <a:rPr lang="en-GB"/>
            </a:br>
            <a:r>
              <a:rPr lang="en-GB"/>
              <a:t>over 2 lines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F573DD-0A09-6230-ECE6-378F801FFAB9}"/>
              </a:ext>
            </a:extLst>
          </p:cNvPr>
          <p:cNvSpPr txBox="1"/>
          <p:nvPr userDrawn="1"/>
        </p:nvSpPr>
        <p:spPr>
          <a:xfrm>
            <a:off x="878551" y="3904870"/>
            <a:ext cx="9249298" cy="8542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GB" sz="1400">
                <a:solidFill>
                  <a:srgbClr val="595959"/>
                </a:solidFill>
              </a:rPr>
              <a:t>Subtitle text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1681F13-06BB-D2F5-1B86-ADBABB50BB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1759" y="5036959"/>
            <a:ext cx="2706298" cy="99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4113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363A67F-6984-6897-C182-3FC69EDC38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8550" y="2044276"/>
            <a:ext cx="9160034" cy="1682836"/>
          </a:xfrm>
        </p:spPr>
        <p:txBody>
          <a:bodyPr anchor="t"/>
          <a:lstStyle>
            <a:lvl1pPr algn="l">
              <a:lnSpc>
                <a:spcPct val="80000"/>
              </a:lnSpc>
              <a:defRPr sz="7600" cap="all" baseline="0">
                <a:solidFill>
                  <a:srgbClr val="003057"/>
                </a:solidFill>
              </a:defRPr>
            </a:lvl1pPr>
          </a:lstStyle>
          <a:p>
            <a:r>
              <a:rPr lang="en-GB"/>
              <a:t>Title goes here</a:t>
            </a:r>
            <a:br>
              <a:rPr lang="en-GB"/>
            </a:br>
            <a:r>
              <a:rPr lang="en-GB"/>
              <a:t>over 2 lines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BB29A5-3A63-85B0-A3D7-BE6B890456C8}"/>
              </a:ext>
            </a:extLst>
          </p:cNvPr>
          <p:cNvSpPr/>
          <p:nvPr userDrawn="1"/>
        </p:nvSpPr>
        <p:spPr>
          <a:xfrm>
            <a:off x="0" y="6126424"/>
            <a:ext cx="12192000" cy="731576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300" err="1"/>
          </a:p>
        </p:txBody>
      </p:sp>
      <p:pic>
        <p:nvPicPr>
          <p:cNvPr id="11" name="Picture 10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75399F5-284B-6907-F9A2-B3D5422191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09" y="6281532"/>
            <a:ext cx="1184720" cy="40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8232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9404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869AE2E-0851-3462-18F6-B6F3F87A0CAB}"/>
              </a:ext>
            </a:extLst>
          </p:cNvPr>
          <p:cNvSpPr txBox="1"/>
          <p:nvPr userDrawn="1"/>
        </p:nvSpPr>
        <p:spPr>
          <a:xfrm>
            <a:off x="138897" y="1539433"/>
            <a:ext cx="12192000" cy="54632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0000"/>
              </a:lnSpc>
            </a:pPr>
            <a:r>
              <a:rPr lang="en-GB" sz="11500" kern="0" spc="-150" baseline="0">
                <a:solidFill>
                  <a:srgbClr val="1BADD6"/>
                </a:solidFill>
                <a:latin typeface="Co-op Headline Bold" pitchFamily="50" charset="0"/>
              </a:rPr>
              <a:t>HOW DO</a:t>
            </a:r>
          </a:p>
          <a:p>
            <a:pPr algn="ctr">
              <a:lnSpc>
                <a:spcPts val="10000"/>
              </a:lnSpc>
            </a:pPr>
            <a:r>
              <a:rPr lang="en-GB" sz="11500" kern="0" spc="-150" baseline="0">
                <a:solidFill>
                  <a:srgbClr val="1BADD6"/>
                </a:solidFill>
                <a:latin typeface="Co-op Headline Bold" pitchFamily="50" charset="0"/>
              </a:rPr>
              <a:t>WE SHOWCASE</a:t>
            </a:r>
          </a:p>
          <a:p>
            <a:pPr algn="ctr">
              <a:lnSpc>
                <a:spcPts val="10000"/>
              </a:lnSpc>
            </a:pPr>
            <a:r>
              <a:rPr lang="en-GB" sz="11500" kern="0" spc="-150" baseline="0">
                <a:solidFill>
                  <a:srgbClr val="1BADD6"/>
                </a:solidFill>
                <a:latin typeface="Co-op Headline Bold" pitchFamily="50" charset="0"/>
              </a:rPr>
              <a:t>THE TRANSISITON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A7288B-893F-C9DA-B4E2-95BCB8ED2053}"/>
              </a:ext>
            </a:extLst>
          </p:cNvPr>
          <p:cNvSpPr txBox="1"/>
          <p:nvPr userDrawn="1"/>
        </p:nvSpPr>
        <p:spPr>
          <a:xfrm>
            <a:off x="0" y="5547360"/>
            <a:ext cx="12192001" cy="8542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GB" sz="1400">
                <a:solidFill>
                  <a:srgbClr val="595959"/>
                </a:solidFill>
              </a:rPr>
              <a:t>Subtitle text</a:t>
            </a:r>
          </a:p>
        </p:txBody>
      </p:sp>
    </p:spTree>
    <p:extLst>
      <p:ext uri="{BB962C8B-B14F-4D97-AF65-F5344CB8AC3E}">
        <p14:creationId xmlns:p14="http://schemas.microsoft.com/office/powerpoint/2010/main" val="181479049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461905C-ECB3-78BA-C93D-F4A9DE422599}"/>
              </a:ext>
            </a:extLst>
          </p:cNvPr>
          <p:cNvSpPr/>
          <p:nvPr userDrawn="1"/>
        </p:nvSpPr>
        <p:spPr>
          <a:xfrm>
            <a:off x="0" y="6126424"/>
            <a:ext cx="12192000" cy="731576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300" err="1"/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DBF980F-C5DD-920C-FB48-399DCBD2EE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09" y="6281532"/>
            <a:ext cx="1184720" cy="40810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17B9552-0E71-A69A-998B-6BA41E46AC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097" y="448680"/>
            <a:ext cx="10494927" cy="720000"/>
          </a:xfrm>
        </p:spPr>
        <p:txBody>
          <a:bodyPr/>
          <a:lstStyle>
            <a:lvl1pPr>
              <a:defRPr/>
            </a:lvl1pPr>
          </a:lstStyle>
          <a:p>
            <a:r>
              <a:rPr lang="en-GB" sz="6000">
                <a:solidFill>
                  <a:srgbClr val="003057"/>
                </a:solidFill>
              </a:rPr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490296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ustom Layout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461905C-ECB3-78BA-C93D-F4A9DE422599}"/>
              </a:ext>
            </a:extLst>
          </p:cNvPr>
          <p:cNvSpPr/>
          <p:nvPr userDrawn="1"/>
        </p:nvSpPr>
        <p:spPr>
          <a:xfrm>
            <a:off x="0" y="6126424"/>
            <a:ext cx="12192000" cy="731576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300" err="1"/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DBF980F-C5DD-920C-FB48-399DCBD2EE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09" y="6281532"/>
            <a:ext cx="1184720" cy="40810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17B9552-0E71-A69A-998B-6BA41E46AC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097" y="448680"/>
            <a:ext cx="10494927" cy="720000"/>
          </a:xfrm>
        </p:spPr>
        <p:txBody>
          <a:bodyPr/>
          <a:lstStyle>
            <a:lvl1pPr>
              <a:defRPr/>
            </a:lvl1pPr>
          </a:lstStyle>
          <a:p>
            <a:r>
              <a:rPr lang="en-GB" sz="6000">
                <a:solidFill>
                  <a:srgbClr val="003057"/>
                </a:solidFill>
              </a:rPr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85980229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025914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- No picture">
    <p:bg>
      <p:bgPr>
        <a:solidFill>
          <a:srgbClr val="003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D5379C-5676-04FF-21FB-838244780E78}"/>
              </a:ext>
            </a:extLst>
          </p:cNvPr>
          <p:cNvSpPr txBox="1"/>
          <p:nvPr userDrawn="1"/>
        </p:nvSpPr>
        <p:spPr>
          <a:xfrm>
            <a:off x="405496" y="104172"/>
            <a:ext cx="11493660" cy="36807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GB" sz="9600" spc="-150">
                <a:solidFill>
                  <a:schemeClr val="bg1"/>
                </a:solidFill>
                <a:latin typeface="+mj-lt"/>
              </a:rPr>
              <a:t>SECTION TITLE</a:t>
            </a: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68B1D1F-D372-228E-62EA-A2FFAAE9D6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09" y="6281532"/>
            <a:ext cx="1184720" cy="40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4902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- No picture">
    <p:bg>
      <p:bgPr>
        <a:solidFill>
          <a:srgbClr val="003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AEEB77C-30A0-F13A-AF0E-B5970CADA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09" y="6281532"/>
            <a:ext cx="1184720" cy="40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1386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narrow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CDBFBEF-B809-BEF6-C7DB-666FC30C65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3058" y="448680"/>
            <a:ext cx="3545955" cy="720000"/>
          </a:xfrm>
        </p:spPr>
        <p:txBody>
          <a:bodyPr/>
          <a:lstStyle>
            <a:lvl1pPr>
              <a:defRPr sz="3600">
                <a:solidFill>
                  <a:srgbClr val="003057"/>
                </a:solidFill>
              </a:defRPr>
            </a:lvl1pPr>
          </a:lstStyle>
          <a:p>
            <a:r>
              <a:rPr lang="en-GB"/>
              <a:t>Title goes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16CD0F-6562-FB09-5DC3-040ED62FB949}"/>
              </a:ext>
            </a:extLst>
          </p:cNvPr>
          <p:cNvSpPr txBox="1"/>
          <p:nvPr userDrawn="1"/>
        </p:nvSpPr>
        <p:spPr>
          <a:xfrm>
            <a:off x="563058" y="1300637"/>
            <a:ext cx="2951544" cy="8542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GB" sz="1400">
                <a:solidFill>
                  <a:srgbClr val="595959"/>
                </a:solidFill>
              </a:rPr>
              <a:t>Subtitle text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AA4A688-8640-8ED8-66CC-5118303A0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7" t="1275" r="19505" b="14351"/>
          <a:stretch>
            <a:fillRect/>
          </a:stretch>
        </p:blipFill>
        <p:spPr>
          <a:xfrm>
            <a:off x="4933183" y="99900"/>
            <a:ext cx="7116063" cy="6613416"/>
          </a:xfrm>
          <a:prstGeom prst="roundRect">
            <a:avLst>
              <a:gd name="adj" fmla="val 1280"/>
            </a:avLst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5E57155-3001-BB0F-5514-9177752040F4}"/>
              </a:ext>
            </a:extLst>
          </p:cNvPr>
          <p:cNvSpPr/>
          <p:nvPr userDrawn="1"/>
        </p:nvSpPr>
        <p:spPr>
          <a:xfrm>
            <a:off x="8021256" y="448680"/>
            <a:ext cx="3842795" cy="1137052"/>
          </a:xfrm>
          <a:prstGeom prst="roundRect">
            <a:avLst/>
          </a:prstGeom>
          <a:solidFill>
            <a:srgbClr val="1BAD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GB" sz="2400">
                <a:latin typeface="+mj-lt"/>
              </a:rPr>
              <a:t>TITLE GOES HERE </a:t>
            </a:r>
          </a:p>
          <a:p>
            <a:pPr algn="ctr">
              <a:lnSpc>
                <a:spcPct val="100000"/>
              </a:lnSpc>
            </a:pPr>
            <a:r>
              <a:rPr lang="en-GB" sz="2400">
                <a:latin typeface="+mj-lt"/>
              </a:rPr>
              <a:t>OVER TWO LINES</a:t>
            </a:r>
          </a:p>
        </p:txBody>
      </p:sp>
    </p:spTree>
    <p:extLst>
      <p:ext uri="{BB962C8B-B14F-4D97-AF65-F5344CB8AC3E}">
        <p14:creationId xmlns:p14="http://schemas.microsoft.com/office/powerpoint/2010/main" val="366048788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narrow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CDBFBEF-B809-BEF6-C7DB-666FC30C65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3058" y="448680"/>
            <a:ext cx="3545955" cy="720000"/>
          </a:xfrm>
        </p:spPr>
        <p:txBody>
          <a:bodyPr/>
          <a:lstStyle>
            <a:lvl1pPr>
              <a:defRPr sz="3600">
                <a:solidFill>
                  <a:srgbClr val="003057"/>
                </a:solidFill>
              </a:defRPr>
            </a:lvl1pPr>
          </a:lstStyle>
          <a:p>
            <a:r>
              <a:rPr lang="en-GB"/>
              <a:t>Title goes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16CD0F-6562-FB09-5DC3-040ED62FB949}"/>
              </a:ext>
            </a:extLst>
          </p:cNvPr>
          <p:cNvSpPr txBox="1"/>
          <p:nvPr userDrawn="1"/>
        </p:nvSpPr>
        <p:spPr>
          <a:xfrm>
            <a:off x="563058" y="1300637"/>
            <a:ext cx="2951544" cy="8542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GB" sz="1400">
                <a:solidFill>
                  <a:srgbClr val="595959"/>
                </a:solidFill>
              </a:rPr>
              <a:t>Subtitle text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AA4A688-8640-8ED8-66CC-5118303A0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7" t="1275" r="19505" b="14351"/>
          <a:stretch>
            <a:fillRect/>
          </a:stretch>
        </p:blipFill>
        <p:spPr>
          <a:xfrm>
            <a:off x="142877" y="2154935"/>
            <a:ext cx="5814104" cy="4598773"/>
          </a:xfrm>
          <a:prstGeom prst="roundRect">
            <a:avLst>
              <a:gd name="adj" fmla="val 1280"/>
            </a:avLst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5E57155-3001-BB0F-5514-9177752040F4}"/>
              </a:ext>
            </a:extLst>
          </p:cNvPr>
          <p:cNvSpPr/>
          <p:nvPr userDrawn="1"/>
        </p:nvSpPr>
        <p:spPr>
          <a:xfrm>
            <a:off x="8021256" y="448680"/>
            <a:ext cx="3842795" cy="1137052"/>
          </a:xfrm>
          <a:prstGeom prst="roundRect">
            <a:avLst/>
          </a:prstGeom>
          <a:solidFill>
            <a:srgbClr val="1BAD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GB" sz="2400">
                <a:latin typeface="+mj-lt"/>
              </a:rPr>
              <a:t>TITLE GOES HERE </a:t>
            </a:r>
          </a:p>
          <a:p>
            <a:pPr algn="ctr">
              <a:lnSpc>
                <a:spcPct val="100000"/>
              </a:lnSpc>
            </a:pPr>
            <a:r>
              <a:rPr lang="en-GB" sz="2400">
                <a:latin typeface="+mj-lt"/>
              </a:rPr>
              <a:t>OVER TWO LINES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62F4E92-18C5-BDB8-8BF9-CBE31D2686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7" t="1275" r="19505" b="14351"/>
          <a:stretch>
            <a:fillRect/>
          </a:stretch>
        </p:blipFill>
        <p:spPr>
          <a:xfrm>
            <a:off x="6096000" y="2154934"/>
            <a:ext cx="5953123" cy="4598773"/>
          </a:xfrm>
          <a:prstGeom prst="roundRect">
            <a:avLst>
              <a:gd name="adj" fmla="val 1280"/>
            </a:avLst>
          </a:prstGeom>
        </p:spPr>
      </p:pic>
    </p:spTree>
    <p:extLst>
      <p:ext uri="{BB962C8B-B14F-4D97-AF65-F5344CB8AC3E}">
        <p14:creationId xmlns:p14="http://schemas.microsoft.com/office/powerpoint/2010/main" val="120252088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and narrow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CDBFBEF-B809-BEF6-C7DB-666FC30C65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3058" y="448680"/>
            <a:ext cx="3545955" cy="720000"/>
          </a:xfrm>
        </p:spPr>
        <p:txBody>
          <a:bodyPr/>
          <a:lstStyle>
            <a:lvl1pPr>
              <a:defRPr sz="3600">
                <a:solidFill>
                  <a:srgbClr val="003057"/>
                </a:solidFill>
              </a:defRPr>
            </a:lvl1pPr>
          </a:lstStyle>
          <a:p>
            <a:r>
              <a:rPr lang="en-GB"/>
              <a:t>Title goes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16CD0F-6562-FB09-5DC3-040ED62FB949}"/>
              </a:ext>
            </a:extLst>
          </p:cNvPr>
          <p:cNvSpPr txBox="1"/>
          <p:nvPr userDrawn="1"/>
        </p:nvSpPr>
        <p:spPr>
          <a:xfrm>
            <a:off x="563058" y="1300637"/>
            <a:ext cx="2951544" cy="8542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GB" sz="1400">
                <a:solidFill>
                  <a:srgbClr val="595959"/>
                </a:solidFill>
              </a:rPr>
              <a:t>Subtitle text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2B06A0E-2CB4-A8C9-A597-587D6B60EEEE}"/>
              </a:ext>
            </a:extLst>
          </p:cNvPr>
          <p:cNvSpPr/>
          <p:nvPr userDrawn="1"/>
        </p:nvSpPr>
        <p:spPr>
          <a:xfrm>
            <a:off x="563058" y="1859082"/>
            <a:ext cx="3545955" cy="4598773"/>
          </a:xfrm>
          <a:prstGeom prst="roundRect">
            <a:avLst>
              <a:gd name="adj" fmla="val 2106"/>
            </a:avLst>
          </a:prstGeom>
          <a:solidFill>
            <a:srgbClr val="E6F6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44000" rtlCol="0" anchor="t" anchorCtr="0"/>
          <a:lstStyle/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lang="en-GB" sz="2000" b="1">
                <a:solidFill>
                  <a:srgbClr val="1BADD6"/>
                </a:solidFill>
              </a:rPr>
              <a:t>Title</a:t>
            </a:r>
          </a:p>
          <a:p>
            <a:pPr algn="l">
              <a:lnSpc>
                <a:spcPct val="100000"/>
              </a:lnSpc>
            </a:pPr>
            <a:r>
              <a:rPr lang="en-GB" sz="1300">
                <a:solidFill>
                  <a:srgbClr val="1BADD6"/>
                </a:solidFill>
              </a:rPr>
              <a:t>Subtitle goes here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CF502F7-AFB1-E302-3C32-3B39E801C655}"/>
              </a:ext>
            </a:extLst>
          </p:cNvPr>
          <p:cNvSpPr/>
          <p:nvPr userDrawn="1"/>
        </p:nvSpPr>
        <p:spPr>
          <a:xfrm>
            <a:off x="4234162" y="1859082"/>
            <a:ext cx="3545955" cy="4598773"/>
          </a:xfrm>
          <a:prstGeom prst="roundRect">
            <a:avLst>
              <a:gd name="adj" fmla="val 2106"/>
            </a:avLst>
          </a:prstGeom>
          <a:solidFill>
            <a:srgbClr val="E6F6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44000" rtlCol="0" anchor="t" anchorCtr="0"/>
          <a:lstStyle/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lang="en-GB" sz="2000" b="1">
                <a:solidFill>
                  <a:srgbClr val="1BADD6"/>
                </a:solidFill>
              </a:rPr>
              <a:t>Title</a:t>
            </a:r>
          </a:p>
          <a:p>
            <a:pPr algn="l">
              <a:lnSpc>
                <a:spcPct val="100000"/>
              </a:lnSpc>
            </a:pPr>
            <a:r>
              <a:rPr lang="en-GB" sz="1300">
                <a:solidFill>
                  <a:srgbClr val="1BADD6"/>
                </a:solidFill>
              </a:rPr>
              <a:t>Subtitle goes here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67395A6-E0EE-A3AF-865E-BEF4E687C80B}"/>
              </a:ext>
            </a:extLst>
          </p:cNvPr>
          <p:cNvSpPr/>
          <p:nvPr userDrawn="1"/>
        </p:nvSpPr>
        <p:spPr>
          <a:xfrm>
            <a:off x="7905266" y="1859082"/>
            <a:ext cx="3545955" cy="4598773"/>
          </a:xfrm>
          <a:prstGeom prst="roundRect">
            <a:avLst>
              <a:gd name="adj" fmla="val 2106"/>
            </a:avLst>
          </a:prstGeom>
          <a:solidFill>
            <a:srgbClr val="E6F6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44000" rtlCol="0" anchor="t" anchorCtr="0"/>
          <a:lstStyle/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lang="en-GB" sz="2000" b="1">
                <a:solidFill>
                  <a:srgbClr val="1BADD6"/>
                </a:solidFill>
              </a:rPr>
              <a:t>Title</a:t>
            </a:r>
          </a:p>
          <a:p>
            <a:pPr algn="l">
              <a:lnSpc>
                <a:spcPct val="100000"/>
              </a:lnSpc>
            </a:pPr>
            <a:r>
              <a:rPr lang="en-GB" sz="1300">
                <a:solidFill>
                  <a:srgbClr val="1BADD6"/>
                </a:solidFill>
              </a:rPr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7870594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narrow side panel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CDBFBEF-B809-BEF6-C7DB-666FC30C65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3058" y="448680"/>
            <a:ext cx="3545955" cy="720000"/>
          </a:xfrm>
        </p:spPr>
        <p:txBody>
          <a:bodyPr/>
          <a:lstStyle>
            <a:lvl1pPr>
              <a:defRPr sz="3600">
                <a:solidFill>
                  <a:srgbClr val="003057"/>
                </a:solidFill>
              </a:defRPr>
            </a:lvl1pPr>
          </a:lstStyle>
          <a:p>
            <a:r>
              <a:rPr lang="en-GB"/>
              <a:t>Title goes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16CD0F-6562-FB09-5DC3-040ED62FB949}"/>
              </a:ext>
            </a:extLst>
          </p:cNvPr>
          <p:cNvSpPr txBox="1"/>
          <p:nvPr userDrawn="1"/>
        </p:nvSpPr>
        <p:spPr>
          <a:xfrm>
            <a:off x="563058" y="1300637"/>
            <a:ext cx="2951544" cy="8542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GB" sz="1400">
                <a:solidFill>
                  <a:srgbClr val="595959"/>
                </a:solidFill>
              </a:rPr>
              <a:t>Subtitle text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85D5669-1A5A-03B2-BED9-1EFAB5989BEC}"/>
              </a:ext>
            </a:extLst>
          </p:cNvPr>
          <p:cNvSpPr/>
          <p:nvPr userDrawn="1"/>
        </p:nvSpPr>
        <p:spPr>
          <a:xfrm>
            <a:off x="4933183" y="99900"/>
            <a:ext cx="7116063" cy="6613416"/>
          </a:xfrm>
          <a:prstGeom prst="roundRect">
            <a:avLst>
              <a:gd name="adj" fmla="val 122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300" err="1"/>
          </a:p>
        </p:txBody>
      </p:sp>
    </p:spTree>
    <p:extLst>
      <p:ext uri="{BB962C8B-B14F-4D97-AF65-F5344CB8AC3E}">
        <p14:creationId xmlns:p14="http://schemas.microsoft.com/office/powerpoint/2010/main" val="28230294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narrow side panel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CDBFBEF-B809-BEF6-C7DB-666FC30C65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3058" y="448680"/>
            <a:ext cx="3545955" cy="720000"/>
          </a:xfrm>
        </p:spPr>
        <p:txBody>
          <a:bodyPr/>
          <a:lstStyle>
            <a:lvl1pPr>
              <a:defRPr sz="3600">
                <a:solidFill>
                  <a:srgbClr val="003057"/>
                </a:solidFill>
              </a:defRPr>
            </a:lvl1pPr>
          </a:lstStyle>
          <a:p>
            <a:r>
              <a:rPr lang="en-GB"/>
              <a:t>Title goes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16CD0F-6562-FB09-5DC3-040ED62FB949}"/>
              </a:ext>
            </a:extLst>
          </p:cNvPr>
          <p:cNvSpPr txBox="1"/>
          <p:nvPr userDrawn="1"/>
        </p:nvSpPr>
        <p:spPr>
          <a:xfrm>
            <a:off x="563058" y="1300637"/>
            <a:ext cx="2951544" cy="8542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GB" sz="1400">
                <a:solidFill>
                  <a:srgbClr val="595959"/>
                </a:solidFill>
              </a:rPr>
              <a:t>Subtitle text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CC6FAC6-EE55-DDA3-8376-38A9DF051914}"/>
              </a:ext>
            </a:extLst>
          </p:cNvPr>
          <p:cNvSpPr/>
          <p:nvPr userDrawn="1"/>
        </p:nvSpPr>
        <p:spPr>
          <a:xfrm>
            <a:off x="563058" y="2694458"/>
            <a:ext cx="5125784" cy="1684501"/>
          </a:xfrm>
          <a:prstGeom prst="roundRect">
            <a:avLst>
              <a:gd name="adj" fmla="val 762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algn="l">
              <a:lnSpc>
                <a:spcPct val="100000"/>
              </a:lnSpc>
              <a:spcAft>
                <a:spcPts val="1000"/>
              </a:spcAft>
            </a:pPr>
            <a:r>
              <a:rPr lang="en-GB" sz="3200">
                <a:solidFill>
                  <a:srgbClr val="1BADD6"/>
                </a:solidFill>
                <a:latin typeface="+mj-lt"/>
              </a:rPr>
              <a:t>TITLE HERE</a:t>
            </a:r>
          </a:p>
          <a:p>
            <a:pPr marL="180000" algn="l">
              <a:lnSpc>
                <a:spcPct val="100000"/>
              </a:lnSpc>
            </a:pPr>
            <a:r>
              <a:rPr lang="en-GB" sz="1800">
                <a:solidFill>
                  <a:srgbClr val="595959"/>
                </a:solidFill>
                <a:latin typeface="+mn-lt"/>
              </a:rPr>
              <a:t>Then subtitle text here </a:t>
            </a:r>
          </a:p>
          <a:p>
            <a:pPr marL="180000" algn="l">
              <a:lnSpc>
                <a:spcPct val="100000"/>
              </a:lnSpc>
            </a:pPr>
            <a:r>
              <a:rPr lang="en-GB" sz="1800">
                <a:solidFill>
                  <a:srgbClr val="595959"/>
                </a:solidFill>
                <a:latin typeface="+mn-lt"/>
              </a:rPr>
              <a:t>over two lines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CC92B40-89C8-72B8-A781-4C223632808A}"/>
              </a:ext>
            </a:extLst>
          </p:cNvPr>
          <p:cNvSpPr/>
          <p:nvPr userDrawn="1"/>
        </p:nvSpPr>
        <p:spPr>
          <a:xfrm>
            <a:off x="6096000" y="2696516"/>
            <a:ext cx="5125784" cy="1684501"/>
          </a:xfrm>
          <a:prstGeom prst="roundRect">
            <a:avLst>
              <a:gd name="adj" fmla="val 762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algn="l">
              <a:lnSpc>
                <a:spcPct val="100000"/>
              </a:lnSpc>
              <a:spcAft>
                <a:spcPts val="1000"/>
              </a:spcAft>
            </a:pPr>
            <a:r>
              <a:rPr lang="en-GB" sz="3200">
                <a:solidFill>
                  <a:srgbClr val="1BADD6"/>
                </a:solidFill>
                <a:latin typeface="+mj-lt"/>
              </a:rPr>
              <a:t>TITLE HERE</a:t>
            </a:r>
          </a:p>
          <a:p>
            <a:pPr marL="180000" algn="l">
              <a:lnSpc>
                <a:spcPct val="100000"/>
              </a:lnSpc>
            </a:pPr>
            <a:r>
              <a:rPr lang="en-GB" sz="1800">
                <a:solidFill>
                  <a:srgbClr val="595959"/>
                </a:solidFill>
                <a:latin typeface="+mn-lt"/>
              </a:rPr>
              <a:t>Then subtitle text here </a:t>
            </a:r>
          </a:p>
          <a:p>
            <a:pPr marL="180000" algn="l">
              <a:lnSpc>
                <a:spcPct val="100000"/>
              </a:lnSpc>
            </a:pPr>
            <a:r>
              <a:rPr lang="en-GB" sz="1800">
                <a:solidFill>
                  <a:srgbClr val="595959"/>
                </a:solidFill>
                <a:latin typeface="+mn-lt"/>
              </a:rPr>
              <a:t>over two lines</a:t>
            </a:r>
          </a:p>
        </p:txBody>
      </p:sp>
    </p:spTree>
    <p:extLst>
      <p:ext uri="{BB962C8B-B14F-4D97-AF65-F5344CB8AC3E}">
        <p14:creationId xmlns:p14="http://schemas.microsoft.com/office/powerpoint/2010/main" val="41403920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narrow side panel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CDBFBEF-B809-BEF6-C7DB-666FC30C65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3058" y="448680"/>
            <a:ext cx="3545955" cy="720000"/>
          </a:xfrm>
        </p:spPr>
        <p:txBody>
          <a:bodyPr/>
          <a:lstStyle>
            <a:lvl1pPr>
              <a:defRPr sz="3600">
                <a:solidFill>
                  <a:srgbClr val="003057"/>
                </a:solidFill>
              </a:defRPr>
            </a:lvl1pPr>
          </a:lstStyle>
          <a:p>
            <a:r>
              <a:rPr lang="en-GB"/>
              <a:t>Title goes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16CD0F-6562-FB09-5DC3-040ED62FB949}"/>
              </a:ext>
            </a:extLst>
          </p:cNvPr>
          <p:cNvSpPr txBox="1"/>
          <p:nvPr userDrawn="1"/>
        </p:nvSpPr>
        <p:spPr>
          <a:xfrm>
            <a:off x="563058" y="1300637"/>
            <a:ext cx="2951544" cy="8542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GB" sz="1400">
                <a:solidFill>
                  <a:srgbClr val="595959"/>
                </a:solidFill>
              </a:rPr>
              <a:t>Subtitle text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7B283B-C4C7-B145-6D37-15B030DB0C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5961" t="29510" r="50409" b="10922"/>
          <a:stretch>
            <a:fillRect/>
          </a:stretch>
        </p:blipFill>
        <p:spPr>
          <a:xfrm>
            <a:off x="3222524" y="2606040"/>
            <a:ext cx="2811294" cy="3999041"/>
          </a:xfrm>
          <a:prstGeom prst="roundRect">
            <a:avLst>
              <a:gd name="adj" fmla="val 0"/>
            </a:avLst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EF4E67-1C02-C1FC-E152-3058270BA5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365" t="29108" r="75191" b="10904"/>
          <a:stretch>
            <a:fillRect/>
          </a:stretch>
        </p:blipFill>
        <p:spPr>
          <a:xfrm>
            <a:off x="311285" y="2545728"/>
            <a:ext cx="2811294" cy="4059353"/>
          </a:xfrm>
          <a:prstGeom prst="roundRect">
            <a:avLst>
              <a:gd name="adj" fmla="val 2716"/>
            </a:avLst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CF1DE6-DAC1-B04E-C4B2-462B360634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6598" t="28699" r="1016" b="10835"/>
          <a:stretch>
            <a:fillRect/>
          </a:stretch>
        </p:blipFill>
        <p:spPr>
          <a:xfrm>
            <a:off x="9093844" y="2545727"/>
            <a:ext cx="2663275" cy="4059353"/>
          </a:xfrm>
          <a:prstGeom prst="roundRect">
            <a:avLst>
              <a:gd name="adj" fmla="val 3697"/>
            </a:avLst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D3D21F-42A0-C26C-EC62-933FFDE4D1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0993" t="29401" r="25377" b="11031"/>
          <a:stretch>
            <a:fillRect/>
          </a:stretch>
        </p:blipFill>
        <p:spPr>
          <a:xfrm>
            <a:off x="6158184" y="2606041"/>
            <a:ext cx="2811294" cy="3999040"/>
          </a:xfrm>
          <a:prstGeom prst="roundRect">
            <a:avLst>
              <a:gd name="adj" fmla="val 3657"/>
            </a:avLst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AE456D4-D433-D599-4640-189B67BA3C0B}"/>
              </a:ext>
            </a:extLst>
          </p:cNvPr>
          <p:cNvSpPr/>
          <p:nvPr userDrawn="1"/>
        </p:nvSpPr>
        <p:spPr>
          <a:xfrm>
            <a:off x="746053" y="2282387"/>
            <a:ext cx="1875227" cy="526680"/>
          </a:xfrm>
          <a:prstGeom prst="roundRect">
            <a:avLst>
              <a:gd name="adj" fmla="val 50000"/>
            </a:avLst>
          </a:prstGeom>
          <a:solidFill>
            <a:srgbClr val="1BAD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GB" sz="2400">
                <a:latin typeface="+mj-lt"/>
              </a:rPr>
              <a:t>TITLE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0C7DC76-70A9-336A-A09E-AF264EF13379}"/>
              </a:ext>
            </a:extLst>
          </p:cNvPr>
          <p:cNvSpPr/>
          <p:nvPr userDrawn="1"/>
        </p:nvSpPr>
        <p:spPr>
          <a:xfrm>
            <a:off x="3806079" y="2282387"/>
            <a:ext cx="1875227" cy="526680"/>
          </a:xfrm>
          <a:prstGeom prst="roundRect">
            <a:avLst>
              <a:gd name="adj" fmla="val 50000"/>
            </a:avLst>
          </a:prstGeom>
          <a:solidFill>
            <a:srgbClr val="1BAD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GB" sz="2400">
                <a:latin typeface="+mj-lt"/>
              </a:rPr>
              <a:t>TITLE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8CC818A-4DD6-A3AA-5C07-90D2CA396B68}"/>
              </a:ext>
            </a:extLst>
          </p:cNvPr>
          <p:cNvSpPr/>
          <p:nvPr userDrawn="1"/>
        </p:nvSpPr>
        <p:spPr>
          <a:xfrm>
            <a:off x="6510694" y="2342700"/>
            <a:ext cx="1875227" cy="526680"/>
          </a:xfrm>
          <a:prstGeom prst="roundRect">
            <a:avLst>
              <a:gd name="adj" fmla="val 50000"/>
            </a:avLst>
          </a:prstGeom>
          <a:solidFill>
            <a:srgbClr val="1BAD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GB" sz="2400">
                <a:latin typeface="+mj-lt"/>
              </a:rPr>
              <a:t>TITLE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84CF653-8D23-8ACA-29F7-7C5C432AA6E4}"/>
              </a:ext>
            </a:extLst>
          </p:cNvPr>
          <p:cNvSpPr/>
          <p:nvPr userDrawn="1"/>
        </p:nvSpPr>
        <p:spPr>
          <a:xfrm>
            <a:off x="9570720" y="2342700"/>
            <a:ext cx="1875227" cy="526680"/>
          </a:xfrm>
          <a:prstGeom prst="roundRect">
            <a:avLst>
              <a:gd name="adj" fmla="val 50000"/>
            </a:avLst>
          </a:prstGeom>
          <a:solidFill>
            <a:srgbClr val="1BAD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GB" sz="2400">
                <a:latin typeface="+mj-lt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8969396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D2AE1F7-B839-5760-E046-CB6553FCF9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5248" y="488799"/>
            <a:ext cx="8458431" cy="552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77343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04032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400" y="2937538"/>
            <a:ext cx="10465200" cy="1149432"/>
          </a:xfrm>
        </p:spPr>
        <p:txBody>
          <a:bodyPr/>
          <a:lstStyle>
            <a:lvl1pPr algn="ctr">
              <a:defRPr sz="78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100356DE-095B-CEAA-8E7B-B9A68CAF02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6000" y="5328000"/>
            <a:ext cx="1080000" cy="101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4403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8F972-CF2B-D41A-15F7-651D5D08B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7ABEB-ABF0-2C9F-6448-7F1079B7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B1CCD-1085-74F6-D6B0-049079DE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88988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889000" y="1149350"/>
            <a:ext cx="10414000" cy="23241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9000" y="3536950"/>
            <a:ext cx="10414000" cy="7937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700"/>
            </a:lvl1pPr>
            <a:lvl2pPr marL="0" indent="0" algn="ctr">
              <a:spcBef>
                <a:spcPts val="0"/>
              </a:spcBef>
              <a:buSzTx/>
              <a:buNone/>
              <a:defRPr sz="2700"/>
            </a:lvl2pPr>
            <a:lvl3pPr marL="0" indent="0" algn="ctr">
              <a:spcBef>
                <a:spcPts val="0"/>
              </a:spcBef>
              <a:buSzTx/>
              <a:buNone/>
              <a:defRPr sz="2700"/>
            </a:lvl3pPr>
            <a:lvl4pPr marL="0" indent="0" algn="ctr">
              <a:spcBef>
                <a:spcPts val="0"/>
              </a:spcBef>
              <a:buSzTx/>
              <a:buNone/>
              <a:defRPr sz="2700"/>
            </a:lvl4pPr>
            <a:lvl5pPr marL="0" indent="0" algn="ctr">
              <a:spcBef>
                <a:spcPts val="0"/>
              </a:spcBef>
              <a:buSzTx/>
              <a:buNone/>
              <a:defRPr sz="2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72579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D34113C-E5C1-B0A8-CB21-3CDD6F135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699" y="2390401"/>
            <a:ext cx="6047741" cy="1682836"/>
          </a:xfrm>
        </p:spPr>
        <p:txBody>
          <a:bodyPr anchor="t"/>
          <a:lstStyle>
            <a:lvl1pPr algn="l">
              <a:lnSpc>
                <a:spcPct val="80000"/>
              </a:lnSpc>
              <a:defRPr sz="760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AD5FC4-4B99-E35F-F2D2-AB488399BC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" y="5900165"/>
            <a:ext cx="597409" cy="63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31599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81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image" Target="../media/image10.png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2FC105-9643-F888-4F39-8EE7CC28F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104652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55C41E-9901-7A87-8F6B-3F25C2528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4000" y="1368000"/>
            <a:ext cx="10465200" cy="43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7703D-F080-01D6-E410-E6440A4F5E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50606" y="6215860"/>
            <a:ext cx="2385391" cy="2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3CB17-AE74-47BE-07EF-2FD5F7679D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000" y="6215860"/>
            <a:ext cx="4680000" cy="2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2C163-6B07-008F-EAAD-E0FAA8D58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8580" y="6215860"/>
            <a:ext cx="600619" cy="2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FEA593A-B177-4472-DB69-E73ED140BC6A}"/>
              </a:ext>
            </a:extLst>
          </p:cNvPr>
          <p:cNvPicPr>
            <a:picLocks noChangeAspect="1"/>
          </p:cNvPicPr>
          <p:nvPr userDrawn="1"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01" y="6084000"/>
            <a:ext cx="1299296" cy="45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BBECB3B-EA83-B815-04B6-04AC303944F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29288" y="6642100"/>
            <a:ext cx="7905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BUSINESS USE </a:t>
            </a:r>
          </a:p>
        </p:txBody>
      </p:sp>
    </p:spTree>
    <p:extLst>
      <p:ext uri="{BB962C8B-B14F-4D97-AF65-F5344CB8AC3E}">
        <p14:creationId xmlns:p14="http://schemas.microsoft.com/office/powerpoint/2010/main" val="225831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3718" r:id="rId3"/>
    <p:sldLayoutId id="2147484972" r:id="rId4"/>
    <p:sldLayoutId id="2147483724" r:id="rId5"/>
    <p:sldLayoutId id="2147483719" r:id="rId6"/>
    <p:sldLayoutId id="2147483720" r:id="rId7"/>
    <p:sldLayoutId id="2147483721" r:id="rId8"/>
    <p:sldLayoutId id="2147483722" r:id="rId9"/>
    <p:sldLayoutId id="2147484973" r:id="rId10"/>
    <p:sldLayoutId id="2147483723" r:id="rId11"/>
    <p:sldLayoutId id="2147484974" r:id="rId12"/>
    <p:sldLayoutId id="2147484975" r:id="rId13"/>
    <p:sldLayoutId id="2147485018" r:id="rId14"/>
    <p:sldLayoutId id="2147483728" r:id="rId15"/>
    <p:sldLayoutId id="2147484976" r:id="rId16"/>
    <p:sldLayoutId id="2147485016" r:id="rId17"/>
    <p:sldLayoutId id="2147484977" r:id="rId18"/>
    <p:sldLayoutId id="2147484978" r:id="rId19"/>
    <p:sldLayoutId id="2147484996" r:id="rId20"/>
    <p:sldLayoutId id="2147485019" r:id="rId21"/>
    <p:sldLayoutId id="2147485021" r:id="rId22"/>
    <p:sldLayoutId id="2147485022" r:id="rId23"/>
    <p:sldLayoutId id="2147485023" r:id="rId24"/>
    <p:sldLayoutId id="2147485024" r:id="rId25"/>
    <p:sldLayoutId id="2147485025" r:id="rId26"/>
    <p:sldLayoutId id="2147485026" r:id="rId27"/>
    <p:sldLayoutId id="2147485027" r:id="rId28"/>
    <p:sldLayoutId id="2147485028" r:id="rId29"/>
    <p:sldLayoutId id="2147485029" r:id="rId30"/>
    <p:sldLayoutId id="2147485030" r:id="rId31"/>
    <p:sldLayoutId id="2147485031" r:id="rId32"/>
    <p:sldLayoutId id="2147485032" r:id="rId33"/>
    <p:sldLayoutId id="2147485033" r:id="rId34"/>
    <p:sldLayoutId id="2147485038" r:id="rId35"/>
    <p:sldLayoutId id="2147485039" r:id="rId36"/>
    <p:sldLayoutId id="2147485040" r:id="rId37"/>
    <p:sldLayoutId id="2147485041" r:id="rId38"/>
    <p:sldLayoutId id="2147485042" r:id="rId39"/>
    <p:sldLayoutId id="2147485043" r:id="rId40"/>
    <p:sldLayoutId id="2147485044" r:id="rId41"/>
    <p:sldLayoutId id="2147485045" r:id="rId42"/>
    <p:sldLayoutId id="2147485046" r:id="rId43"/>
    <p:sldLayoutId id="2147485047" r:id="rId44"/>
    <p:sldLayoutId id="2147485048" r:id="rId45"/>
    <p:sldLayoutId id="2147485049" r:id="rId46"/>
    <p:sldLayoutId id="2147485050" r:id="rId47"/>
  </p:sldLayoutIdLst>
  <p:transition>
    <p:fad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3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300" kern="1200" cap="all" baseline="0">
          <a:solidFill>
            <a:schemeClr val="accent1"/>
          </a:solidFill>
          <a:latin typeface="+mj-lt"/>
          <a:ea typeface="+mn-ea"/>
          <a:cs typeface="+mn-cs"/>
        </a:defRPr>
      </a:lvl2pPr>
      <a:lvl3pPr marL="180975" indent="-180975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2"/>
          </a:solidFill>
          <a:latin typeface="Avenir Next Demi Bold" panose="020B0703020202020204" pitchFamily="34" charset="0"/>
          <a:ea typeface="+mn-ea"/>
          <a:cs typeface="+mn-cs"/>
        </a:defRPr>
      </a:lvl3pPr>
      <a:lvl4pPr marL="357188" indent="-176213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2"/>
          </a:solidFill>
          <a:latin typeface="Avenir Next Demi Bold" panose="020B0703020202020204" pitchFamily="34" charset="0"/>
          <a:ea typeface="+mn-ea"/>
          <a:cs typeface="+mn-cs"/>
        </a:defRPr>
      </a:lvl4pPr>
      <a:lvl5pPr marL="539750" indent="-182563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2"/>
          </a:solidFill>
          <a:latin typeface="Avenir Next Demi Bold" panose="020B0703020202020204" pitchFamily="34" charset="0"/>
          <a:ea typeface="+mn-ea"/>
          <a:cs typeface="+mn-cs"/>
        </a:defRPr>
      </a:lvl5pPr>
      <a:lvl6pPr marL="715963" indent="-17621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6pPr>
      <a:lvl7pPr marL="896938" indent="-180975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7pPr>
      <a:lvl8pPr marL="1079500" indent="-18256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8pPr>
      <a:lvl9pPr marL="1255713" indent="-17621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44" userDrawn="1">
          <p15:clr>
            <a:srgbClr val="F26B43"/>
          </p15:clr>
        </p15:guide>
        <p15:guide id="3" pos="7138" userDrawn="1">
          <p15:clr>
            <a:srgbClr val="F26B43"/>
          </p15:clr>
        </p15:guide>
        <p15:guide id="4" orient="horz" pos="860" userDrawn="1">
          <p15:clr>
            <a:srgbClr val="F26B43"/>
          </p15:clr>
        </p15:guide>
        <p15:guide id="5" orient="horz" pos="3584" userDrawn="1">
          <p15:clr>
            <a:srgbClr val="F26B43"/>
          </p15:clr>
        </p15:guide>
        <p15:guide id="6" orient="horz" pos="817" userDrawn="1">
          <p15:clr>
            <a:srgbClr val="F26B43"/>
          </p15:clr>
        </p15:guide>
        <p15:guide id="7" orient="horz" pos="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2FC105-9643-F888-4F39-8EE7CC28F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104652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55C41E-9901-7A87-8F6B-3F25C2528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4000" y="1368000"/>
            <a:ext cx="10465200" cy="43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7703D-F080-01D6-E410-E6440A4F5E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50606" y="6215860"/>
            <a:ext cx="2385391" cy="2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3CB17-AE74-47BE-07EF-2FD5F7679D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000" y="6215860"/>
            <a:ext cx="4680000" cy="2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2C163-6B07-008F-EAAD-E0FAA8D58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8580" y="6215860"/>
            <a:ext cx="600619" cy="2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71046C-4B4A-4F3E-66AA-52B83A02787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29288" y="6642100"/>
            <a:ext cx="7905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BUSINESS USE </a:t>
            </a:r>
          </a:p>
        </p:txBody>
      </p:sp>
    </p:spTree>
    <p:extLst>
      <p:ext uri="{BB962C8B-B14F-4D97-AF65-F5344CB8AC3E}">
        <p14:creationId xmlns:p14="http://schemas.microsoft.com/office/powerpoint/2010/main" val="3629184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</p:sldLayoutIdLst>
  <p:transition>
    <p:fad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3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300" kern="1200" cap="all" baseline="0">
          <a:solidFill>
            <a:schemeClr val="accent1"/>
          </a:solidFill>
          <a:latin typeface="+mj-lt"/>
          <a:ea typeface="+mn-ea"/>
          <a:cs typeface="+mn-cs"/>
        </a:defRPr>
      </a:lvl2pPr>
      <a:lvl3pPr marL="180975" indent="-180975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2"/>
          </a:solidFill>
          <a:latin typeface="Avenir Next Demi Bold" panose="020B0703020202020204" pitchFamily="34" charset="0"/>
          <a:ea typeface="+mn-ea"/>
          <a:cs typeface="+mn-cs"/>
        </a:defRPr>
      </a:lvl3pPr>
      <a:lvl4pPr marL="357188" indent="-176213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2"/>
          </a:solidFill>
          <a:latin typeface="Avenir Next Demi Bold" panose="020B0703020202020204" pitchFamily="34" charset="0"/>
          <a:ea typeface="+mn-ea"/>
          <a:cs typeface="+mn-cs"/>
        </a:defRPr>
      </a:lvl4pPr>
      <a:lvl5pPr marL="539750" indent="-182563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2"/>
          </a:solidFill>
          <a:latin typeface="Avenir Next Demi Bold" panose="020B0703020202020204" pitchFamily="34" charset="0"/>
          <a:ea typeface="+mn-ea"/>
          <a:cs typeface="+mn-cs"/>
        </a:defRPr>
      </a:lvl5pPr>
      <a:lvl6pPr marL="715963" indent="-17621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6pPr>
      <a:lvl7pPr marL="896938" indent="-180975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7pPr>
      <a:lvl8pPr marL="1079500" indent="-18256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8pPr>
      <a:lvl9pPr marL="1255713" indent="-17621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544">
          <p15:clr>
            <a:srgbClr val="F26B43"/>
          </p15:clr>
        </p15:guide>
        <p15:guide id="3" pos="7138">
          <p15:clr>
            <a:srgbClr val="F26B43"/>
          </p15:clr>
        </p15:guide>
        <p15:guide id="4" orient="horz" pos="860">
          <p15:clr>
            <a:srgbClr val="F26B43"/>
          </p15:clr>
        </p15:guide>
        <p15:guide id="5" orient="horz" pos="3584">
          <p15:clr>
            <a:srgbClr val="F26B43"/>
          </p15:clr>
        </p15:guide>
        <p15:guide id="6" orient="horz" pos="817">
          <p15:clr>
            <a:srgbClr val="F26B43"/>
          </p15:clr>
        </p15:guide>
        <p15:guide id="7" orient="horz" pos="36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2FC105-9643-F888-4F39-8EE7CC28F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104652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55C41E-9901-7A87-8F6B-3F25C2528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4000" y="1368000"/>
            <a:ext cx="10465200" cy="43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7703D-F080-01D6-E410-E6440A4F5E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50606" y="6215860"/>
            <a:ext cx="2385391" cy="2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3CB17-AE74-47BE-07EF-2FD5F7679D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000" y="6215860"/>
            <a:ext cx="4680000" cy="2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2C163-6B07-008F-EAAD-E0FAA8D58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8580" y="6215860"/>
            <a:ext cx="600619" cy="2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FEA593A-B177-4472-DB69-E73ED140BC6A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801" y="6084000"/>
            <a:ext cx="1299296" cy="45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BBECB3B-EA83-B815-04B6-04AC303944F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29288" y="6642100"/>
            <a:ext cx="7905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BUSINESS USE </a:t>
            </a:r>
          </a:p>
        </p:txBody>
      </p:sp>
    </p:spTree>
    <p:extLst>
      <p:ext uri="{BB962C8B-B14F-4D97-AF65-F5344CB8AC3E}">
        <p14:creationId xmlns:p14="http://schemas.microsoft.com/office/powerpoint/2010/main" val="277791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2" r:id="rId1"/>
    <p:sldLayoutId id="2147485053" r:id="rId2"/>
    <p:sldLayoutId id="2147485054" r:id="rId3"/>
    <p:sldLayoutId id="2147485055" r:id="rId4"/>
    <p:sldLayoutId id="2147485056" r:id="rId5"/>
    <p:sldLayoutId id="2147485057" r:id="rId6"/>
    <p:sldLayoutId id="2147485058" r:id="rId7"/>
    <p:sldLayoutId id="2147485059" r:id="rId8"/>
    <p:sldLayoutId id="2147485060" r:id="rId9"/>
    <p:sldLayoutId id="2147485061" r:id="rId10"/>
    <p:sldLayoutId id="2147485062" r:id="rId11"/>
    <p:sldLayoutId id="2147485063" r:id="rId12"/>
    <p:sldLayoutId id="2147485064" r:id="rId13"/>
    <p:sldLayoutId id="2147485065" r:id="rId14"/>
    <p:sldLayoutId id="2147485066" r:id="rId15"/>
    <p:sldLayoutId id="2147485067" r:id="rId16"/>
    <p:sldLayoutId id="2147485068" r:id="rId17"/>
    <p:sldLayoutId id="2147485069" r:id="rId18"/>
    <p:sldLayoutId id="2147485070" r:id="rId19"/>
    <p:sldLayoutId id="2147485071" r:id="rId20"/>
    <p:sldLayoutId id="2147485072" r:id="rId21"/>
    <p:sldLayoutId id="2147485073" r:id="rId22"/>
    <p:sldLayoutId id="2147485074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3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300" kern="1200" cap="all" baseline="0">
          <a:solidFill>
            <a:schemeClr val="accent1"/>
          </a:solidFill>
          <a:latin typeface="+mj-lt"/>
          <a:ea typeface="+mn-ea"/>
          <a:cs typeface="+mn-cs"/>
        </a:defRPr>
      </a:lvl2pPr>
      <a:lvl3pPr marL="180975" indent="-180975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2"/>
          </a:solidFill>
          <a:latin typeface="Avenir Next Demi Bold" panose="020B0703020202020204" pitchFamily="34" charset="0"/>
          <a:ea typeface="+mn-ea"/>
          <a:cs typeface="+mn-cs"/>
        </a:defRPr>
      </a:lvl3pPr>
      <a:lvl4pPr marL="357188" indent="-176213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2"/>
          </a:solidFill>
          <a:latin typeface="Avenir Next Demi Bold" panose="020B0703020202020204" pitchFamily="34" charset="0"/>
          <a:ea typeface="+mn-ea"/>
          <a:cs typeface="+mn-cs"/>
        </a:defRPr>
      </a:lvl4pPr>
      <a:lvl5pPr marL="539750" indent="-182563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2"/>
          </a:solidFill>
          <a:latin typeface="Avenir Next Demi Bold" panose="020B0703020202020204" pitchFamily="34" charset="0"/>
          <a:ea typeface="+mn-ea"/>
          <a:cs typeface="+mn-cs"/>
        </a:defRPr>
      </a:lvl5pPr>
      <a:lvl6pPr marL="715963" indent="-17621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6pPr>
      <a:lvl7pPr marL="896938" indent="-180975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7pPr>
      <a:lvl8pPr marL="1079500" indent="-18256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8pPr>
      <a:lvl9pPr marL="1255713" indent="-17621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544">
          <p15:clr>
            <a:srgbClr val="F26B43"/>
          </p15:clr>
        </p15:guide>
        <p15:guide id="3" pos="7138">
          <p15:clr>
            <a:srgbClr val="F26B43"/>
          </p15:clr>
        </p15:guide>
        <p15:guide id="4" orient="horz" pos="860">
          <p15:clr>
            <a:srgbClr val="F26B43"/>
          </p15:clr>
        </p15:guide>
        <p15:guide id="5" orient="horz" pos="3584">
          <p15:clr>
            <a:srgbClr val="F26B43"/>
          </p15:clr>
        </p15:guide>
        <p15:guide id="6" orient="horz" pos="817">
          <p15:clr>
            <a:srgbClr val="F26B43"/>
          </p15:clr>
        </p15:guide>
        <p15:guide id="7" orient="horz" pos="36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9340A-C688-CDA1-006E-2D5602BFD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2D8E4C7D-AAAE-6B67-FDF5-59215D40E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4511"/>
            <a:ext cx="12192000" cy="720000"/>
          </a:xfrm>
        </p:spPr>
        <p:txBody>
          <a:bodyPr/>
          <a:lstStyle/>
          <a:p>
            <a:pPr algn="ctr"/>
            <a:r>
              <a:rPr lang="en-GB" sz="6000" dirty="0">
                <a:solidFill>
                  <a:srgbClr val="003057"/>
                </a:solidFill>
              </a:rPr>
              <a:t>Coop wholesale strategy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77F7F00-7DD6-9223-F6F7-C0F2671D1276}"/>
              </a:ext>
            </a:extLst>
          </p:cNvPr>
          <p:cNvGrpSpPr/>
          <p:nvPr/>
        </p:nvGrpSpPr>
        <p:grpSpPr>
          <a:xfrm>
            <a:off x="9238139" y="3906929"/>
            <a:ext cx="2551143" cy="2024016"/>
            <a:chOff x="9463056" y="3956645"/>
            <a:chExt cx="2551143" cy="2024016"/>
          </a:xfrm>
          <a:solidFill>
            <a:srgbClr val="F4ACCD"/>
          </a:solidFill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0FB92248-E623-6616-E2A4-593AD9A39509}"/>
                </a:ext>
              </a:extLst>
            </p:cNvPr>
            <p:cNvSpPr/>
            <p:nvPr/>
          </p:nvSpPr>
          <p:spPr>
            <a:xfrm>
              <a:off x="9463056" y="3956645"/>
              <a:ext cx="2551143" cy="2024016"/>
            </a:xfrm>
            <a:prstGeom prst="roundRect">
              <a:avLst>
                <a:gd name="adj" fmla="val 9063"/>
              </a:avLst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12000" rIns="18000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9pPr>
            </a:lstStyle>
            <a:p>
              <a:pPr marL="180000" algn="ctr">
                <a:spcAft>
                  <a:spcPts val="500"/>
                </a:spcAft>
              </a:pPr>
              <a:endParaRPr lang="en-GB" sz="2300" dirty="0">
                <a:latin typeface="Impact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87AFA9D-9630-6CA6-F9A8-A6A81647FE9F}"/>
                </a:ext>
              </a:extLst>
            </p:cNvPr>
            <p:cNvSpPr txBox="1"/>
            <p:nvPr/>
          </p:nvSpPr>
          <p:spPr>
            <a:xfrm>
              <a:off x="9961123" y="4240151"/>
              <a:ext cx="1712068" cy="1457003"/>
            </a:xfrm>
            <a:prstGeom prst="rect">
              <a:avLst/>
            </a:prstGeom>
            <a:grpFill/>
          </p:spPr>
          <p:txBody>
            <a:bodyPr wrap="none" lIns="0" tIns="0" rIns="0" bIns="0" rtlCol="0" anchor="t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GB" sz="2800" dirty="0">
                  <a:solidFill>
                    <a:srgbClr val="183254"/>
                  </a:solidFill>
                  <a:latin typeface="Impact"/>
                </a:rPr>
                <a:t>DOUBLE DOWN </a:t>
              </a:r>
              <a:br>
                <a:rPr lang="en-GB" sz="2800" dirty="0">
                  <a:solidFill>
                    <a:srgbClr val="183254"/>
                  </a:solidFill>
                  <a:latin typeface="Impact"/>
                </a:rPr>
              </a:br>
              <a:r>
                <a:rPr lang="en-GB" sz="2800" dirty="0">
                  <a:solidFill>
                    <a:srgbClr val="183254"/>
                  </a:solidFill>
                  <a:latin typeface="Impact"/>
                </a:rPr>
                <a:t>ON PRICE, NPD &amp;</a:t>
              </a:r>
              <a:br>
                <a:rPr lang="en-GB" sz="2800" dirty="0">
                  <a:solidFill>
                    <a:srgbClr val="183254"/>
                  </a:solidFill>
                  <a:latin typeface="Impact"/>
                </a:rPr>
              </a:br>
              <a:r>
                <a:rPr lang="en-GB" sz="2800" dirty="0">
                  <a:solidFill>
                    <a:srgbClr val="183254"/>
                  </a:solidFill>
                  <a:latin typeface="Impact"/>
                </a:rPr>
                <a:t>PROMOTION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ADABFFE-3572-E44A-DFF9-4C6E842F68B1}"/>
              </a:ext>
            </a:extLst>
          </p:cNvPr>
          <p:cNvGrpSpPr/>
          <p:nvPr/>
        </p:nvGrpSpPr>
        <p:grpSpPr>
          <a:xfrm>
            <a:off x="6024681" y="3906929"/>
            <a:ext cx="2551143" cy="2024016"/>
            <a:chOff x="5760059" y="3956645"/>
            <a:chExt cx="2551143" cy="2024016"/>
          </a:xfrm>
          <a:solidFill>
            <a:srgbClr val="18A1D1"/>
          </a:solidFill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09FDD00C-4A2C-BEED-C73C-291FAE7FC42A}"/>
                </a:ext>
              </a:extLst>
            </p:cNvPr>
            <p:cNvSpPr/>
            <p:nvPr/>
          </p:nvSpPr>
          <p:spPr>
            <a:xfrm>
              <a:off x="5760059" y="3956645"/>
              <a:ext cx="2551143" cy="2024016"/>
            </a:xfrm>
            <a:prstGeom prst="roundRect">
              <a:avLst>
                <a:gd name="adj" fmla="val 9063"/>
              </a:avLst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12000" rIns="18000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9pPr>
            </a:lstStyle>
            <a:p>
              <a:pPr marL="180000" algn="ctr">
                <a:spcAft>
                  <a:spcPts val="500"/>
                </a:spcAft>
              </a:pPr>
              <a:endParaRPr lang="en-GB" sz="2300" dirty="0">
                <a:latin typeface="Impact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07E2044-64FC-7E6F-87D3-6CA3169D1AD4}"/>
                </a:ext>
              </a:extLst>
            </p:cNvPr>
            <p:cNvSpPr txBox="1"/>
            <p:nvPr/>
          </p:nvSpPr>
          <p:spPr>
            <a:xfrm>
              <a:off x="6217904" y="4238696"/>
              <a:ext cx="1712068" cy="1457003"/>
            </a:xfrm>
            <a:prstGeom prst="rect">
              <a:avLst/>
            </a:prstGeom>
            <a:grpFill/>
          </p:spPr>
          <p:txBody>
            <a:bodyPr wrap="none" lIns="0" tIns="0" rIns="0" bIns="0" rtlCol="0" anchor="t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GB" sz="2800" dirty="0">
                  <a:solidFill>
                    <a:schemeClr val="bg1"/>
                  </a:solidFill>
                  <a:latin typeface="Impact"/>
                </a:rPr>
                <a:t>EXPAND OWNING </a:t>
              </a:r>
              <a:br>
                <a:rPr lang="en-GB" sz="2800" dirty="0">
                  <a:solidFill>
                    <a:schemeClr val="bg1"/>
                  </a:solidFill>
                  <a:latin typeface="Impact"/>
                </a:rPr>
              </a:br>
              <a:r>
                <a:rPr lang="en-GB" sz="2800" dirty="0">
                  <a:solidFill>
                    <a:schemeClr val="bg1"/>
                  </a:solidFill>
                  <a:latin typeface="Impact"/>
                </a:rPr>
                <a:t>SEASONAL TO </a:t>
              </a:r>
              <a:br>
                <a:rPr lang="en-GB" sz="2800" dirty="0">
                  <a:solidFill>
                    <a:schemeClr val="bg1"/>
                  </a:solidFill>
                  <a:latin typeface="Impact"/>
                </a:rPr>
              </a:br>
              <a:r>
                <a:rPr lang="en-GB" sz="2800" dirty="0">
                  <a:solidFill>
                    <a:schemeClr val="bg1"/>
                  </a:solidFill>
                  <a:latin typeface="Impact"/>
                </a:rPr>
                <a:t>EVENTS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C97A543-54BF-BB93-A043-FFC4041284D9}"/>
              </a:ext>
            </a:extLst>
          </p:cNvPr>
          <p:cNvGrpSpPr/>
          <p:nvPr/>
        </p:nvGrpSpPr>
        <p:grpSpPr>
          <a:xfrm>
            <a:off x="6024682" y="1339941"/>
            <a:ext cx="2551143" cy="2024016"/>
            <a:chOff x="5760059" y="1404984"/>
            <a:chExt cx="2551143" cy="2024016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980481BE-D561-B371-D15E-988DE9C1A89E}"/>
                </a:ext>
              </a:extLst>
            </p:cNvPr>
            <p:cNvSpPr/>
            <p:nvPr/>
          </p:nvSpPr>
          <p:spPr>
            <a:xfrm>
              <a:off x="5760059" y="1404984"/>
              <a:ext cx="2551143" cy="2024016"/>
            </a:xfrm>
            <a:prstGeom prst="roundRect">
              <a:avLst>
                <a:gd name="adj" fmla="val 9063"/>
              </a:avLst>
            </a:prstGeom>
            <a:solidFill>
              <a:srgbClr val="18A1D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12000" rIns="18000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9pPr>
            </a:lstStyle>
            <a:p>
              <a:pPr marL="180000" algn="ctr">
                <a:spcAft>
                  <a:spcPts val="500"/>
                </a:spcAft>
              </a:pPr>
              <a:endParaRPr lang="en-GB" sz="2300" dirty="0">
                <a:latin typeface="Impact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30163D7-9F99-8D21-7DA5-2362228BBC45}"/>
                </a:ext>
              </a:extLst>
            </p:cNvPr>
            <p:cNvSpPr txBox="1"/>
            <p:nvPr/>
          </p:nvSpPr>
          <p:spPr>
            <a:xfrm>
              <a:off x="6181072" y="1736940"/>
              <a:ext cx="1712068" cy="145700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GB" sz="2800" dirty="0">
                  <a:solidFill>
                    <a:schemeClr val="bg1"/>
                  </a:solidFill>
                  <a:latin typeface="Impact"/>
                </a:rPr>
                <a:t>GROWTH ENGINES</a:t>
              </a:r>
            </a:p>
            <a:p>
              <a:pPr algn="ctr">
                <a:lnSpc>
                  <a:spcPct val="120000"/>
                </a:lnSpc>
              </a:pPr>
              <a:r>
                <a:rPr lang="en-GB" sz="2800" dirty="0">
                  <a:solidFill>
                    <a:schemeClr val="bg1"/>
                  </a:solidFill>
                  <a:latin typeface="Impact"/>
                </a:rPr>
                <a:t>NISA 2.0</a:t>
              </a:r>
            </a:p>
            <a:p>
              <a:pPr algn="ctr">
                <a:lnSpc>
                  <a:spcPct val="120000"/>
                </a:lnSpc>
              </a:pPr>
              <a:r>
                <a:rPr lang="en-GB" sz="2800" dirty="0">
                  <a:solidFill>
                    <a:schemeClr val="bg1"/>
                  </a:solidFill>
                  <a:latin typeface="Impact"/>
                </a:rPr>
                <a:t>PFS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466AB71-685E-A2D3-65FC-8C64FEA010CE}"/>
              </a:ext>
            </a:extLst>
          </p:cNvPr>
          <p:cNvGrpSpPr/>
          <p:nvPr/>
        </p:nvGrpSpPr>
        <p:grpSpPr>
          <a:xfrm>
            <a:off x="9238140" y="1339941"/>
            <a:ext cx="2551143" cy="2024016"/>
            <a:chOff x="9463056" y="1385284"/>
            <a:chExt cx="2551143" cy="2024016"/>
          </a:xfrm>
          <a:solidFill>
            <a:srgbClr val="F4ACCD"/>
          </a:solidFill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DF34A603-CA6B-6ED8-0FD0-B8D1AB76FFD4}"/>
                </a:ext>
              </a:extLst>
            </p:cNvPr>
            <p:cNvSpPr/>
            <p:nvPr/>
          </p:nvSpPr>
          <p:spPr>
            <a:xfrm>
              <a:off x="9463056" y="1385284"/>
              <a:ext cx="2551143" cy="2024016"/>
            </a:xfrm>
            <a:prstGeom prst="roundRect">
              <a:avLst>
                <a:gd name="adj" fmla="val 9063"/>
              </a:avLst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12000" rIns="18000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Avenir Next"/>
                  <a:ea typeface="DengXian"/>
                  <a:cs typeface="Arial"/>
                </a:defRPr>
              </a:lvl9pPr>
            </a:lstStyle>
            <a:p>
              <a:pPr marL="180000" algn="ctr">
                <a:spcAft>
                  <a:spcPts val="500"/>
                </a:spcAft>
              </a:pPr>
              <a:endParaRPr lang="en-GB" sz="2300" dirty="0">
                <a:latin typeface="Impact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407E1F6-07C3-664A-97D5-AE95AF34C78E}"/>
                </a:ext>
              </a:extLst>
            </p:cNvPr>
            <p:cNvSpPr txBox="1"/>
            <p:nvPr/>
          </p:nvSpPr>
          <p:spPr>
            <a:xfrm>
              <a:off x="9882593" y="1657688"/>
              <a:ext cx="1712068" cy="1457003"/>
            </a:xfrm>
            <a:prstGeom prst="rect">
              <a:avLst/>
            </a:prstGeom>
            <a:grpFill/>
          </p:spPr>
          <p:txBody>
            <a:bodyPr wrap="none" lIns="0" tIns="0" rIns="0" bIns="0" rtlCol="0" anchor="t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GB" sz="2800" dirty="0">
                  <a:solidFill>
                    <a:srgbClr val="183254"/>
                  </a:solidFill>
                  <a:latin typeface="Impact"/>
                </a:rPr>
                <a:t>GROW </a:t>
              </a:r>
              <a:br>
                <a:rPr lang="en-GB" sz="2800" dirty="0">
                  <a:solidFill>
                    <a:srgbClr val="183254"/>
                  </a:solidFill>
                  <a:latin typeface="Impact"/>
                </a:rPr>
              </a:br>
              <a:r>
                <a:rPr lang="en-GB" sz="2800" dirty="0">
                  <a:solidFill>
                    <a:srgbClr val="183254"/>
                  </a:solidFill>
                  <a:latin typeface="Impact"/>
                </a:rPr>
                <a:t>MARKET SHARE</a:t>
              </a:r>
              <a:br>
                <a:rPr lang="en-GB" sz="2800" dirty="0">
                  <a:solidFill>
                    <a:srgbClr val="183254"/>
                  </a:solidFill>
                  <a:latin typeface="Impact"/>
                </a:rPr>
              </a:br>
              <a:r>
                <a:rPr lang="en-GB" sz="2800" dirty="0">
                  <a:solidFill>
                    <a:srgbClr val="183254"/>
                  </a:solidFill>
                  <a:latin typeface="Impact"/>
                </a:rPr>
                <a:t>TO 14%</a:t>
              </a: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71D08AA1-B41B-3FDB-FCC2-CFCEEDADA1EE}"/>
              </a:ext>
            </a:extLst>
          </p:cNvPr>
          <p:cNvSpPr txBox="1"/>
          <p:nvPr/>
        </p:nvSpPr>
        <p:spPr>
          <a:xfrm>
            <a:off x="6096000" y="3413673"/>
            <a:ext cx="5693283" cy="44354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GB" sz="2800" dirty="0">
                <a:solidFill>
                  <a:srgbClr val="142F57"/>
                </a:solidFill>
                <a:latin typeface="Impact"/>
              </a:rPr>
              <a:t>COLLABROATING &amp; WHOLESALE PLANNING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D920316-8EFE-D717-6A2C-445855222363}"/>
              </a:ext>
            </a:extLst>
          </p:cNvPr>
          <p:cNvGrpSpPr/>
          <p:nvPr/>
        </p:nvGrpSpPr>
        <p:grpSpPr>
          <a:xfrm>
            <a:off x="50620" y="1490489"/>
            <a:ext cx="5554525" cy="598844"/>
            <a:chOff x="-1" y="-5841"/>
            <a:chExt cx="5555991" cy="535640"/>
          </a:xfrm>
        </p:grpSpPr>
        <p:sp>
          <p:nvSpPr>
            <p:cNvPr id="66" name="Rectangle: Rounded Corners 65">
              <a:hlinkClick r:id="" action="ppaction://noaction"/>
              <a:extLst>
                <a:ext uri="{FF2B5EF4-FFF2-40B4-BE49-F238E27FC236}">
                  <a16:creationId xmlns:a16="http://schemas.microsoft.com/office/drawing/2014/main" id="{C4F6D58F-668E-788B-096C-77AF11E4F025}"/>
                </a:ext>
              </a:extLst>
            </p:cNvPr>
            <p:cNvSpPr/>
            <p:nvPr/>
          </p:nvSpPr>
          <p:spPr>
            <a:xfrm>
              <a:off x="93758" y="-5841"/>
              <a:ext cx="5462232" cy="529799"/>
            </a:xfrm>
            <a:prstGeom prst="roundRect">
              <a:avLst>
                <a:gd name="adj" fmla="val 17054"/>
              </a:avLst>
            </a:prstGeom>
            <a:solidFill>
              <a:srgbClr val="00A1CC">
                <a:alpha val="20000"/>
              </a:srgbClr>
            </a:solidFill>
            <a:ln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2400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all" spc="0" normalizeH="0" baseline="0" noProof="0" dirty="0">
                  <a:ln>
                    <a:noFill/>
                  </a:ln>
                  <a:solidFill>
                    <a:srgbClr val="00A1CC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WIN ON CHOICE</a:t>
              </a:r>
            </a:p>
            <a:p>
              <a:pPr marL="324000" lvl="0" algn="ctr">
                <a:defRPr/>
              </a:pPr>
              <a:r>
                <a:rPr lang="en-GB" sz="1200" kern="0" cap="all" dirty="0">
                  <a:solidFill>
                    <a:srgbClr val="00A1CC"/>
                  </a:solidFill>
                  <a:latin typeface="Impact" panose="020B0806030902050204" pitchFamily="34" charset="0"/>
                </a:rPr>
                <a:t>Customer-centric ranging powered by insight</a:t>
              </a:r>
              <a:endParaRPr kumimoji="0" lang="en-GB" sz="1200" b="0" i="0" u="none" strike="noStrike" kern="0" cap="all" spc="0" normalizeH="0" baseline="0" noProof="0" dirty="0">
                <a:ln>
                  <a:noFill/>
                </a:ln>
                <a:solidFill>
                  <a:srgbClr val="00A1CC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8B1C1E23-8E6C-97C2-8ECD-6254F8BC2C41}"/>
                </a:ext>
              </a:extLst>
            </p:cNvPr>
            <p:cNvSpPr/>
            <p:nvPr/>
          </p:nvSpPr>
          <p:spPr>
            <a:xfrm>
              <a:off x="-1" y="0"/>
              <a:ext cx="612065" cy="529799"/>
            </a:xfrm>
            <a:prstGeom prst="roundRect">
              <a:avLst>
                <a:gd name="adj" fmla="val 36028"/>
              </a:avLst>
            </a:prstGeom>
            <a:solidFill>
              <a:srgbClr val="18A1D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200" kern="0" dirty="0">
                  <a:solidFill>
                    <a:prstClr val="white"/>
                  </a:solidFill>
                  <a:latin typeface="Avenir Next LT Pro Demi"/>
                  <a:ea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9" name="Rectangle: Rounded Corners 68">
            <a:hlinkClick r:id="" action="ppaction://noaction"/>
            <a:extLst>
              <a:ext uri="{FF2B5EF4-FFF2-40B4-BE49-F238E27FC236}">
                <a16:creationId xmlns:a16="http://schemas.microsoft.com/office/drawing/2014/main" id="{931490F2-5AD4-2EEE-55DB-4AB1725B70D4}"/>
              </a:ext>
            </a:extLst>
          </p:cNvPr>
          <p:cNvSpPr/>
          <p:nvPr/>
        </p:nvSpPr>
        <p:spPr>
          <a:xfrm>
            <a:off x="50620" y="2134772"/>
            <a:ext cx="5554525" cy="592314"/>
          </a:xfrm>
          <a:prstGeom prst="roundRect">
            <a:avLst>
              <a:gd name="adj" fmla="val 17054"/>
            </a:avLst>
          </a:prstGeom>
          <a:solidFill>
            <a:srgbClr val="00A1CC">
              <a:alpha val="20000"/>
            </a:srgbClr>
          </a:soli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40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Customer Relevance</a:t>
            </a:r>
          </a:p>
          <a:p>
            <a:pPr marL="3240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prstClr val="black"/>
                </a:solidFill>
                <a:latin typeface="Segoe UI" panose="020B0502040204020203" pitchFamily="34" charset="0"/>
              </a:rPr>
              <a:t>Segmented Focus to Enable Growth with Strong Availability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233F891-C558-4085-6582-67CA5C59BE0A}"/>
              </a:ext>
            </a:extLst>
          </p:cNvPr>
          <p:cNvGrpSpPr/>
          <p:nvPr/>
        </p:nvGrpSpPr>
        <p:grpSpPr>
          <a:xfrm>
            <a:off x="108857" y="2916030"/>
            <a:ext cx="5554525" cy="598844"/>
            <a:chOff x="-1" y="-5841"/>
            <a:chExt cx="5555991" cy="535640"/>
          </a:xfrm>
        </p:grpSpPr>
        <p:sp>
          <p:nvSpPr>
            <p:cNvPr id="71" name="Rectangle: Rounded Corners 70">
              <a:hlinkClick r:id="" action="ppaction://noaction"/>
              <a:extLst>
                <a:ext uri="{FF2B5EF4-FFF2-40B4-BE49-F238E27FC236}">
                  <a16:creationId xmlns:a16="http://schemas.microsoft.com/office/drawing/2014/main" id="{47565B0B-D1AE-11AA-9199-F04CB47927ED}"/>
                </a:ext>
              </a:extLst>
            </p:cNvPr>
            <p:cNvSpPr/>
            <p:nvPr/>
          </p:nvSpPr>
          <p:spPr>
            <a:xfrm>
              <a:off x="93758" y="-5841"/>
              <a:ext cx="5462232" cy="529799"/>
            </a:xfrm>
            <a:prstGeom prst="roundRect">
              <a:avLst>
                <a:gd name="adj" fmla="val 17054"/>
              </a:avLst>
            </a:prstGeom>
            <a:solidFill>
              <a:srgbClr val="00A1CC">
                <a:alpha val="20000"/>
              </a:srgbClr>
            </a:solidFill>
            <a:ln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2400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all" spc="0" normalizeH="0" baseline="0" noProof="0" dirty="0">
                  <a:ln>
                    <a:noFill/>
                  </a:ln>
                  <a:solidFill>
                    <a:srgbClr val="00A1CC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Lead on innovation</a:t>
              </a:r>
            </a:p>
            <a:p>
              <a:pPr marL="324000" lvl="0" algn="ctr">
                <a:defRPr/>
              </a:pPr>
              <a:r>
                <a:rPr lang="en-GB" sz="1200" kern="0" cap="all" dirty="0">
                  <a:solidFill>
                    <a:srgbClr val="00A1CC"/>
                  </a:solidFill>
                  <a:latin typeface="Impact" panose="020B0806030902050204" pitchFamily="34" charset="0"/>
                </a:rPr>
                <a:t>Champion categories and ensure a competitive edge</a:t>
              </a:r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363F0B1D-D536-88BC-7337-91D1D4815139}"/>
                </a:ext>
              </a:extLst>
            </p:cNvPr>
            <p:cNvSpPr/>
            <p:nvPr/>
          </p:nvSpPr>
          <p:spPr>
            <a:xfrm>
              <a:off x="-1" y="0"/>
              <a:ext cx="612065" cy="529799"/>
            </a:xfrm>
            <a:prstGeom prst="roundRect">
              <a:avLst>
                <a:gd name="adj" fmla="val 36028"/>
              </a:avLst>
            </a:prstGeom>
            <a:solidFill>
              <a:srgbClr val="18A1D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200" kern="0" dirty="0">
                  <a:solidFill>
                    <a:prstClr val="white"/>
                  </a:solidFill>
                  <a:latin typeface="Avenir Next LT Pro Demi"/>
                  <a:ea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4" name="Rectangle: Rounded Corners 73">
            <a:hlinkClick r:id="" action="ppaction://noaction"/>
            <a:extLst>
              <a:ext uri="{FF2B5EF4-FFF2-40B4-BE49-F238E27FC236}">
                <a16:creationId xmlns:a16="http://schemas.microsoft.com/office/drawing/2014/main" id="{2C1EFDD0-D054-A5D1-9261-243DCFC66B55}"/>
              </a:ext>
            </a:extLst>
          </p:cNvPr>
          <p:cNvSpPr/>
          <p:nvPr/>
        </p:nvSpPr>
        <p:spPr>
          <a:xfrm>
            <a:off x="108857" y="3560313"/>
            <a:ext cx="5554525" cy="592314"/>
          </a:xfrm>
          <a:prstGeom prst="roundRect">
            <a:avLst>
              <a:gd name="adj" fmla="val 17054"/>
            </a:avLst>
          </a:prstGeom>
          <a:solidFill>
            <a:srgbClr val="00A1CC">
              <a:alpha val="20000"/>
            </a:srgbClr>
          </a:soli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4000" lvl="0" algn="ctr">
              <a:defRPr/>
            </a:pPr>
            <a:r>
              <a:rPr lang="en-US" sz="1400" b="1" dirty="0">
                <a:solidFill>
                  <a:prstClr val="black"/>
                </a:solidFill>
                <a:latin typeface="Segoe UI" panose="020B0502040204020203" pitchFamily="34" charset="0"/>
              </a:rPr>
              <a:t>Commercial Delivery</a:t>
            </a:r>
          </a:p>
          <a:p>
            <a:pPr marL="324000" lvl="0" algn="ctr">
              <a:defRPr/>
            </a:pPr>
            <a:r>
              <a:rPr lang="en-US" sz="1400" dirty="0">
                <a:solidFill>
                  <a:prstClr val="black"/>
                </a:solidFill>
                <a:latin typeface="Segoe UI" panose="020B0502040204020203" pitchFamily="34" charset="0"/>
              </a:rPr>
              <a:t>Right Range, Pricing &amp; Promotions with Strong NPD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A8E10AE-994E-1800-1D3B-B9AB944D83DF}"/>
              </a:ext>
            </a:extLst>
          </p:cNvPr>
          <p:cNvGrpSpPr/>
          <p:nvPr/>
        </p:nvGrpSpPr>
        <p:grpSpPr>
          <a:xfrm>
            <a:off x="108857" y="4409252"/>
            <a:ext cx="5554525" cy="598844"/>
            <a:chOff x="-1" y="-5841"/>
            <a:chExt cx="5555991" cy="535640"/>
          </a:xfrm>
        </p:grpSpPr>
        <p:sp>
          <p:nvSpPr>
            <p:cNvPr id="77" name="Rectangle: Rounded Corners 76">
              <a:hlinkClick r:id="" action="ppaction://noaction"/>
              <a:extLst>
                <a:ext uri="{FF2B5EF4-FFF2-40B4-BE49-F238E27FC236}">
                  <a16:creationId xmlns:a16="http://schemas.microsoft.com/office/drawing/2014/main" id="{4102BEB8-41BB-DE65-2249-834550E0C9E9}"/>
                </a:ext>
              </a:extLst>
            </p:cNvPr>
            <p:cNvSpPr/>
            <p:nvPr/>
          </p:nvSpPr>
          <p:spPr>
            <a:xfrm>
              <a:off x="93758" y="-5841"/>
              <a:ext cx="5462232" cy="529799"/>
            </a:xfrm>
            <a:prstGeom prst="roundRect">
              <a:avLst>
                <a:gd name="adj" fmla="val 17054"/>
              </a:avLst>
            </a:prstGeom>
            <a:solidFill>
              <a:srgbClr val="00A1CC">
                <a:alpha val="20000"/>
              </a:srgbClr>
            </a:solidFill>
            <a:ln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2400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all" spc="0" normalizeH="0" baseline="0" noProof="0" dirty="0">
                  <a:ln>
                    <a:noFill/>
                  </a:ln>
                  <a:solidFill>
                    <a:srgbClr val="00A1CC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Execute relentlessly</a:t>
              </a:r>
            </a:p>
            <a:p>
              <a:pPr marL="324000" lvl="0" algn="ctr">
                <a:defRPr/>
              </a:pPr>
              <a:r>
                <a:rPr lang="en-GB" sz="1200" kern="0" cap="all" dirty="0">
                  <a:solidFill>
                    <a:srgbClr val="00A1CC"/>
                  </a:solidFill>
                  <a:latin typeface="Impact" panose="020B0806030902050204" pitchFamily="34" charset="0"/>
                </a:rPr>
                <a:t>Deliver market-leading activation &amp; execution</a:t>
              </a:r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905D7274-D3A1-1B5C-15EA-3E459CAB45C9}"/>
                </a:ext>
              </a:extLst>
            </p:cNvPr>
            <p:cNvSpPr/>
            <p:nvPr/>
          </p:nvSpPr>
          <p:spPr>
            <a:xfrm>
              <a:off x="-1" y="0"/>
              <a:ext cx="612065" cy="529799"/>
            </a:xfrm>
            <a:prstGeom prst="roundRect">
              <a:avLst>
                <a:gd name="adj" fmla="val 36028"/>
              </a:avLst>
            </a:prstGeom>
            <a:solidFill>
              <a:srgbClr val="18A1D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200" kern="0" dirty="0">
                  <a:solidFill>
                    <a:prstClr val="white"/>
                  </a:solidFill>
                  <a:latin typeface="Avenir Next LT Pro Demi"/>
                  <a:ea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0" name="Rectangle: Rounded Corners 79">
            <a:hlinkClick r:id="" action="ppaction://noaction"/>
            <a:extLst>
              <a:ext uri="{FF2B5EF4-FFF2-40B4-BE49-F238E27FC236}">
                <a16:creationId xmlns:a16="http://schemas.microsoft.com/office/drawing/2014/main" id="{DD76177D-C512-0F4D-D4C7-77A6C0FD8B5B}"/>
              </a:ext>
            </a:extLst>
          </p:cNvPr>
          <p:cNvSpPr/>
          <p:nvPr/>
        </p:nvSpPr>
        <p:spPr>
          <a:xfrm>
            <a:off x="108857" y="5053535"/>
            <a:ext cx="5554525" cy="592314"/>
          </a:xfrm>
          <a:prstGeom prst="roundRect">
            <a:avLst>
              <a:gd name="adj" fmla="val 17054"/>
            </a:avLst>
          </a:prstGeom>
          <a:solidFill>
            <a:srgbClr val="00A1CC">
              <a:alpha val="20000"/>
            </a:srgbClr>
          </a:solidFill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40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Propositional excellence</a:t>
            </a:r>
          </a:p>
          <a:p>
            <a:pPr marL="3240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prstClr val="black"/>
                </a:solidFill>
                <a:latin typeface="Segoe UI" panose="020B0502040204020203" pitchFamily="34" charset="0"/>
              </a:rPr>
              <a:t>Strong Media and Activation with Market Leading Activity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38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Coop Wholesale PowerPoint Theme">
  <a:themeElements>
    <a:clrScheme name="Coop Wholesale colour theme">
      <a:dk1>
        <a:sysClr val="windowText" lastClr="000000"/>
      </a:dk1>
      <a:lt1>
        <a:sysClr val="window" lastClr="FFFFFF"/>
      </a:lt1>
      <a:dk2>
        <a:srgbClr val="003057"/>
      </a:dk2>
      <a:lt2>
        <a:srgbClr val="E8E8E8"/>
      </a:lt2>
      <a:accent1>
        <a:srgbClr val="00A1CC"/>
      </a:accent1>
      <a:accent2>
        <a:srgbClr val="80D0E5"/>
      </a:accent2>
      <a:accent3>
        <a:srgbClr val="E6F6FA"/>
      </a:accent3>
      <a:accent4>
        <a:srgbClr val="0F9ED5"/>
      </a:accent4>
      <a:accent5>
        <a:srgbClr val="80B7FF"/>
      </a:accent5>
      <a:accent6>
        <a:srgbClr val="EEF3FC"/>
      </a:accent6>
      <a:hlink>
        <a:srgbClr val="00A1CC"/>
      </a:hlink>
      <a:folHlink>
        <a:srgbClr val="00A1CC"/>
      </a:folHlink>
    </a:clrScheme>
    <a:fontScheme name="Coop Wholesale font theme">
      <a:majorFont>
        <a:latin typeface="Impact"/>
        <a:ea typeface="DengXian"/>
        <a:cs typeface="Arial"/>
      </a:majorFont>
      <a:minorFont>
        <a:latin typeface="Avenir Next"/>
        <a:ea typeface="DengXian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120000"/>
          </a:lnSpc>
          <a:defRPr sz="1300" dirty="0" err="1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6510" cap="rnd">
          <a:solidFill>
            <a:schemeClr val="tx2"/>
          </a:solidFill>
          <a:prstDash val="sysDot"/>
          <a:round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20000"/>
          </a:lnSpc>
          <a:defRPr sz="13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oop Wholesale PowerPoint template.potx" id="{113024F8-DD77-4525-8CB0-350977D0C73C}" vid="{B9ADBB5B-C44A-4BEF-9858-081775FA096D}"/>
    </a:ext>
  </a:extLst>
</a:theme>
</file>

<file path=ppt/theme/theme2.xml><?xml version="1.0" encoding="utf-8"?>
<a:theme xmlns:a="http://schemas.openxmlformats.org/drawingml/2006/main" name="1_Coop Wholesale PowerPoint Theme">
  <a:themeElements>
    <a:clrScheme name="Coop Wholesale colour theme">
      <a:dk1>
        <a:sysClr val="windowText" lastClr="000000"/>
      </a:dk1>
      <a:lt1>
        <a:sysClr val="window" lastClr="FFFFFF"/>
      </a:lt1>
      <a:dk2>
        <a:srgbClr val="003057"/>
      </a:dk2>
      <a:lt2>
        <a:srgbClr val="E8E8E8"/>
      </a:lt2>
      <a:accent1>
        <a:srgbClr val="00A1CC"/>
      </a:accent1>
      <a:accent2>
        <a:srgbClr val="80D0E5"/>
      </a:accent2>
      <a:accent3>
        <a:srgbClr val="E6F6FA"/>
      </a:accent3>
      <a:accent4>
        <a:srgbClr val="0F9ED5"/>
      </a:accent4>
      <a:accent5>
        <a:srgbClr val="80B7FF"/>
      </a:accent5>
      <a:accent6>
        <a:srgbClr val="EEF3FC"/>
      </a:accent6>
      <a:hlink>
        <a:srgbClr val="00A1CC"/>
      </a:hlink>
      <a:folHlink>
        <a:srgbClr val="00A1CC"/>
      </a:folHlink>
    </a:clrScheme>
    <a:fontScheme name="Coop Wholesale font theme">
      <a:majorFont>
        <a:latin typeface="Impact"/>
        <a:ea typeface="DengXian"/>
        <a:cs typeface="Arial"/>
      </a:majorFont>
      <a:minorFont>
        <a:latin typeface="Avenir Next"/>
        <a:ea typeface="DengXian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120000"/>
          </a:lnSpc>
          <a:defRPr sz="1300" dirty="0" err="1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6510" cap="rnd">
          <a:solidFill>
            <a:schemeClr val="tx2"/>
          </a:solidFill>
          <a:prstDash val="sysDot"/>
          <a:round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20000"/>
          </a:lnSpc>
          <a:defRPr sz="13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oop Wholesale PowerPoint template.potx" id="{113024F8-DD77-4525-8CB0-350977D0C73C}" vid="{B9ADBB5B-C44A-4BEF-9858-081775FA096D}"/>
    </a:ext>
  </a:extLst>
</a:theme>
</file>

<file path=ppt/theme/theme3.xml><?xml version="1.0" encoding="utf-8"?>
<a:theme xmlns:a="http://schemas.openxmlformats.org/drawingml/2006/main" name="5_Coop Wholesale PowerPoint Theme">
  <a:themeElements>
    <a:clrScheme name="Coop Wholesale colour theme">
      <a:dk1>
        <a:sysClr val="windowText" lastClr="000000"/>
      </a:dk1>
      <a:lt1>
        <a:sysClr val="window" lastClr="FFFFFF"/>
      </a:lt1>
      <a:dk2>
        <a:srgbClr val="003057"/>
      </a:dk2>
      <a:lt2>
        <a:srgbClr val="E8E8E8"/>
      </a:lt2>
      <a:accent1>
        <a:srgbClr val="00A1CC"/>
      </a:accent1>
      <a:accent2>
        <a:srgbClr val="80D0E5"/>
      </a:accent2>
      <a:accent3>
        <a:srgbClr val="E6F6FA"/>
      </a:accent3>
      <a:accent4>
        <a:srgbClr val="0F9ED5"/>
      </a:accent4>
      <a:accent5>
        <a:srgbClr val="80B7FF"/>
      </a:accent5>
      <a:accent6>
        <a:srgbClr val="EEF3FC"/>
      </a:accent6>
      <a:hlink>
        <a:srgbClr val="00A1CC"/>
      </a:hlink>
      <a:folHlink>
        <a:srgbClr val="00A1CC"/>
      </a:folHlink>
    </a:clrScheme>
    <a:fontScheme name="Coop Wholesale font theme">
      <a:majorFont>
        <a:latin typeface="Impact"/>
        <a:ea typeface="DengXian"/>
        <a:cs typeface="Arial"/>
      </a:majorFont>
      <a:minorFont>
        <a:latin typeface="Avenir Next"/>
        <a:ea typeface="DengXian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120000"/>
          </a:lnSpc>
          <a:defRPr sz="1300" dirty="0" err="1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6510" cap="rnd">
          <a:solidFill>
            <a:schemeClr val="tx2"/>
          </a:solidFill>
          <a:prstDash val="sysDot"/>
          <a:round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20000"/>
          </a:lnSpc>
          <a:defRPr sz="13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oop Wholesale PowerPoint template.potx" id="{113024F8-DD77-4525-8CB0-350977D0C73C}" vid="{B9ADBB5B-C44A-4BEF-9858-081775FA096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E2FD0A840E6D408138058E14E98924" ma:contentTypeVersion="19" ma:contentTypeDescription="Create a new document." ma:contentTypeScope="" ma:versionID="173513b4e26af314a94450681cbd92a7">
  <xsd:schema xmlns:xsd="http://www.w3.org/2001/XMLSchema" xmlns:xs="http://www.w3.org/2001/XMLSchema" xmlns:p="http://schemas.microsoft.com/office/2006/metadata/properties" xmlns:ns2="dbbf795f-d355-4699-bd8d-6f92efa2789f" xmlns:ns3="04cacc4b-e07b-4a19-9f35-a7c381c29b3f" targetNamespace="http://schemas.microsoft.com/office/2006/metadata/properties" ma:root="true" ma:fieldsID="440425353743670d44c780f568319242" ns2:_="" ns3:_="">
    <xsd:import namespace="dbbf795f-d355-4699-bd8d-6f92efa2789f"/>
    <xsd:import namespace="04cacc4b-e07b-4a19-9f35-a7c381c29b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bf795f-d355-4699-bd8d-6f92efa278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bd19a34-a053-4093-a5ee-5984cc09d8c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cacc4b-e07b-4a19-9f35-a7c381c29b3f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76c6af6-e00d-40cd-96dd-5f20f1a1d98d}" ma:internalName="TaxCatchAll" ma:showField="CatchAllData" ma:web="04cacc4b-e07b-4a19-9f35-a7c381c29b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4cacc4b-e07b-4a19-9f35-a7c381c29b3f" xsi:nil="true"/>
    <lcf76f155ced4ddcb4097134ff3c332f xmlns="dbbf795f-d355-4699-bd8d-6f92efa2789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58C4D54-45E7-4D4A-99A4-9D8444EAC1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26215A-A8C0-493E-9804-E75B12563E2B}">
  <ds:schemaRefs>
    <ds:schemaRef ds:uri="04cacc4b-e07b-4a19-9f35-a7c381c29b3f"/>
    <ds:schemaRef ds:uri="dbbf795f-d355-4699-bd8d-6f92efa2789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3C452FA-F118-4B97-B33C-D3A36B18D387}">
  <ds:schemaRefs>
    <ds:schemaRef ds:uri="04cacc4b-e07b-4a19-9f35-a7c381c29b3f"/>
    <ds:schemaRef ds:uri="http://www.w3.org/XML/1998/namespace"/>
    <ds:schemaRef ds:uri="http://schemas.microsoft.com/office/infopath/2007/PartnerControls"/>
    <ds:schemaRef ds:uri="dbbf795f-d355-4699-bd8d-6f92efa2789f"/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f20d3635-b9d1-49b6-b6f4-18a3ba491178}" enabled="1" method="Privileged" siteId="{834fb7b4-624d-4de8-a977-2d46ad979bd9}" contentBits="3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Coop Wholesale PowerPoint template</Template>
  <TotalTime>1022</TotalTime>
  <Words>97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Aptos</vt:lpstr>
      <vt:lpstr>Arial</vt:lpstr>
      <vt:lpstr>Avenir Next</vt:lpstr>
      <vt:lpstr>Avenir Next Demi Bold</vt:lpstr>
      <vt:lpstr>Avenir Next LT Pro</vt:lpstr>
      <vt:lpstr>Avenir Next LT Pro Demi</vt:lpstr>
      <vt:lpstr>Calibri</vt:lpstr>
      <vt:lpstr>Co-op Headline Bold</vt:lpstr>
      <vt:lpstr>Impact</vt:lpstr>
      <vt:lpstr>Segoe UI</vt:lpstr>
      <vt:lpstr>Coop Wholesale PowerPoint Theme</vt:lpstr>
      <vt:lpstr>1_Coop Wholesale PowerPoint Theme</vt:lpstr>
      <vt:lpstr>5_Coop Wholesale PowerPoint Theme</vt:lpstr>
      <vt:lpstr>Coop wholesale strategy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Gomersal (Marketing Communications)</dc:creator>
  <cp:lastModifiedBy>Greg Bullock</cp:lastModifiedBy>
  <cp:revision>442</cp:revision>
  <dcterms:created xsi:type="dcterms:W3CDTF">2025-03-21T18:54:55Z</dcterms:created>
  <dcterms:modified xsi:type="dcterms:W3CDTF">2026-09-21T12:43:27Z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Coop Wholesale PowerPoint Theme:9</vt:lpwstr>
  </property>
  <property fmtid="{D5CDD505-2E9C-101B-9397-08002B2CF9AE}" pid="3" name="ClassificationContentMarkingFooterText">
    <vt:lpwstr>BUSINESS USE </vt:lpwstr>
  </property>
  <property fmtid="{D5CDD505-2E9C-101B-9397-08002B2CF9AE}" pid="4" name="ContentTypeId">
    <vt:lpwstr>0x0101007DE2FD0A840E6D408138058E14E98924</vt:lpwstr>
  </property>
  <property fmtid="{D5CDD505-2E9C-101B-9397-08002B2CF9AE}" pid="5" name="MediaServiceImageTags">
    <vt:lpwstr/>
  </property>
</Properties>
</file>