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40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mailto:Emily.cubitt@coopwholesale.co.uk" TargetMode="Externa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mailto:Emily.cubitt@coopwholesale.co.uk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4AF6E1-4F73-42EB-96B7-9307702BE5B4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C732D61-A02A-4CF4-A188-9FCDC2A0892F}">
      <dgm:prSet custT="1"/>
      <dgm:spPr>
        <a:solidFill>
          <a:srgbClr val="00A1CC"/>
        </a:solidFill>
      </dgm:spPr>
      <dgm:t>
        <a:bodyPr/>
        <a:lstStyle/>
        <a:p>
          <a:r>
            <a:rPr lang="en-GB" sz="1200" b="1" dirty="0"/>
            <a:t>Media Centre Manager</a:t>
          </a:r>
        </a:p>
        <a:p>
          <a:r>
            <a:rPr lang="en-GB" sz="1100" dirty="0"/>
            <a:t>Beth Hardie</a:t>
          </a:r>
        </a:p>
        <a:p>
          <a:r>
            <a:rPr lang="en-GB" sz="1200" dirty="0"/>
            <a:t>Beth.hardie@coopwholesale.co.uk </a:t>
          </a:r>
        </a:p>
      </dgm:t>
    </dgm:pt>
    <dgm:pt modelId="{2E472A09-2574-482C-AC7B-A45CE463CCAA}" type="parTrans" cxnId="{2036D56F-A173-468D-8545-5994E49947DF}">
      <dgm:prSet/>
      <dgm:spPr/>
      <dgm:t>
        <a:bodyPr/>
        <a:lstStyle/>
        <a:p>
          <a:endParaRPr lang="en-GB"/>
        </a:p>
      </dgm:t>
    </dgm:pt>
    <dgm:pt modelId="{63CC2824-956F-430D-9C90-99AD4C1C74B8}" type="sibTrans" cxnId="{2036D56F-A173-468D-8545-5994E49947DF}">
      <dgm:prSet/>
      <dgm:spPr/>
      <dgm:t>
        <a:bodyPr/>
        <a:lstStyle/>
        <a:p>
          <a:endParaRPr lang="en-GB"/>
        </a:p>
      </dgm:t>
    </dgm:pt>
    <dgm:pt modelId="{C99D362F-2CBB-43F7-9C28-ABBCB713127C}">
      <dgm:prSet custT="1"/>
      <dgm:spPr/>
      <dgm:t>
        <a:bodyPr/>
        <a:lstStyle/>
        <a:p>
          <a:r>
            <a:rPr lang="en-GB" sz="1200" b="1" dirty="0"/>
            <a:t>Media Executive</a:t>
          </a:r>
          <a:br>
            <a:rPr lang="en-GB" sz="1200" dirty="0"/>
          </a:br>
          <a:r>
            <a:rPr lang="en-GB" sz="1200" dirty="0"/>
            <a:t>Della Holmes</a:t>
          </a:r>
        </a:p>
        <a:p>
          <a:r>
            <a:rPr lang="en-GB" sz="1200" dirty="0"/>
            <a:t>Della.holes@coopwholesale.co.uk</a:t>
          </a:r>
        </a:p>
      </dgm:t>
    </dgm:pt>
    <dgm:pt modelId="{105A7FF6-0106-4E12-932B-DD8B652C8E57}" type="parTrans" cxnId="{BCE58712-90C7-4934-96F1-D0DAB18048BE}">
      <dgm:prSet/>
      <dgm:spPr/>
      <dgm:t>
        <a:bodyPr/>
        <a:lstStyle/>
        <a:p>
          <a:endParaRPr lang="en-GB"/>
        </a:p>
      </dgm:t>
    </dgm:pt>
    <dgm:pt modelId="{9D8DDD5E-75B1-4A3D-BC0E-F79B54E15A3C}" type="sibTrans" cxnId="{BCE58712-90C7-4934-96F1-D0DAB18048BE}">
      <dgm:prSet/>
      <dgm:spPr/>
      <dgm:t>
        <a:bodyPr/>
        <a:lstStyle/>
        <a:p>
          <a:endParaRPr lang="en-GB"/>
        </a:p>
      </dgm:t>
    </dgm:pt>
    <dgm:pt modelId="{E12FE3AA-A1DC-4874-9384-533018658AD0}">
      <dgm:prSet custT="1"/>
      <dgm:spPr/>
      <dgm:t>
        <a:bodyPr/>
        <a:lstStyle/>
        <a:p>
          <a:endParaRPr lang="en-GB" sz="1200" b="1" dirty="0"/>
        </a:p>
        <a:p>
          <a:r>
            <a:rPr lang="en-GB" sz="1200" b="1" dirty="0"/>
            <a:t>Media Executive</a:t>
          </a:r>
          <a:br>
            <a:rPr lang="en-GB" sz="1200" dirty="0"/>
          </a:br>
          <a:r>
            <a:rPr lang="en-GB" sz="1200" dirty="0"/>
            <a:t>Emily Cubitt</a:t>
          </a:r>
        </a:p>
        <a:p>
          <a:r>
            <a:rPr lang="en-GB" sz="1200" dirty="0"/>
            <a:t>Emily.cubitt@coopwholesale.co.uk</a:t>
          </a:r>
        </a:p>
        <a:p>
          <a:r>
            <a:rPr lang="en-GB" sz="1200" dirty="0">
              <a:hlinkClick xmlns:r="http://schemas.openxmlformats.org/officeDocument/2006/relationships" r:id="rId1"/>
            </a:rPr>
            <a:t>Emily.cubitt@coopwholesale.co.uk</a:t>
          </a:r>
          <a:r>
            <a:rPr lang="en-GB" sz="1200" dirty="0"/>
            <a:t> </a:t>
          </a:r>
        </a:p>
      </dgm:t>
    </dgm:pt>
    <dgm:pt modelId="{E44B5427-FB32-44A4-9CD2-F58876F8031A}" type="parTrans" cxnId="{A348A302-2F1D-44D8-9293-F64CBF450BFB}">
      <dgm:prSet/>
      <dgm:spPr/>
      <dgm:t>
        <a:bodyPr/>
        <a:lstStyle/>
        <a:p>
          <a:endParaRPr lang="en-GB"/>
        </a:p>
      </dgm:t>
    </dgm:pt>
    <dgm:pt modelId="{A618B02A-4F69-4CDB-AC8B-B771C42B5688}" type="sibTrans" cxnId="{A348A302-2F1D-44D8-9293-F64CBF450BFB}">
      <dgm:prSet/>
      <dgm:spPr/>
      <dgm:t>
        <a:bodyPr/>
        <a:lstStyle/>
        <a:p>
          <a:endParaRPr lang="en-GB"/>
        </a:p>
      </dgm:t>
    </dgm:pt>
    <dgm:pt modelId="{824BBA74-E08A-46BF-AFC0-1FEA1BCE8AB7}" type="asst">
      <dgm:prSet custT="1"/>
      <dgm:spPr>
        <a:solidFill>
          <a:srgbClr val="00A1CC"/>
        </a:solidFill>
      </dgm:spPr>
      <dgm:t>
        <a:bodyPr/>
        <a:lstStyle/>
        <a:p>
          <a:r>
            <a:rPr lang="en-GB" sz="1200" b="1" dirty="0"/>
            <a:t>Media Centre Analyst</a:t>
          </a:r>
          <a:br>
            <a:rPr lang="en-GB" sz="1200" dirty="0"/>
          </a:br>
          <a:r>
            <a:rPr lang="en-GB" sz="1100" dirty="0"/>
            <a:t>Naomi Hicks</a:t>
          </a:r>
        </a:p>
        <a:p>
          <a:r>
            <a:rPr lang="en-GB" sz="1200" dirty="0"/>
            <a:t>Naomi.hicks@coopwholesale.co.uk</a:t>
          </a:r>
        </a:p>
      </dgm:t>
    </dgm:pt>
    <dgm:pt modelId="{7E2D9FD5-0AED-49D4-A5F3-C91B9790EAD2}" type="parTrans" cxnId="{69F73C93-C4E7-40BA-8784-3A05058493D1}">
      <dgm:prSet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dgm:style>
      </dgm:prSet>
      <dgm:spPr>
        <a:ln w="19050" cap="flat" cmpd="sng" algn="ctr">
          <a:solidFill>
            <a:schemeClr val="accent1"/>
          </a:solidFill>
          <a:prstDash val="dash"/>
          <a:round/>
          <a:headEnd type="none" w="med" len="med"/>
          <a:tailEnd type="none" w="med" len="med"/>
        </a:ln>
      </dgm:spPr>
      <dgm:t>
        <a:bodyPr/>
        <a:lstStyle/>
        <a:p>
          <a:endParaRPr lang="en-GB"/>
        </a:p>
      </dgm:t>
    </dgm:pt>
    <dgm:pt modelId="{CC3A586E-BA0E-4EF1-8491-60C157184B0C}" type="sibTrans" cxnId="{69F73C93-C4E7-40BA-8784-3A05058493D1}">
      <dgm:prSet/>
      <dgm:spPr/>
      <dgm:t>
        <a:bodyPr/>
        <a:lstStyle/>
        <a:p>
          <a:endParaRPr lang="en-GB"/>
        </a:p>
      </dgm:t>
    </dgm:pt>
    <dgm:pt modelId="{CC66479A-FB10-4FA4-A84A-AE0A8664CB26}" type="pres">
      <dgm:prSet presAssocID="{924AF6E1-4F73-42EB-96B7-9307702BE5B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5C114A4-E317-4970-A7D2-F523508D8E31}" type="pres">
      <dgm:prSet presAssocID="{BC732D61-A02A-4CF4-A188-9FCDC2A0892F}" presName="hierRoot1" presStyleCnt="0">
        <dgm:presLayoutVars>
          <dgm:hierBranch val="init"/>
        </dgm:presLayoutVars>
      </dgm:prSet>
      <dgm:spPr/>
    </dgm:pt>
    <dgm:pt modelId="{14335435-D541-47AB-98B9-DB4C6955B947}" type="pres">
      <dgm:prSet presAssocID="{BC732D61-A02A-4CF4-A188-9FCDC2A0892F}" presName="rootComposite1" presStyleCnt="0"/>
      <dgm:spPr/>
    </dgm:pt>
    <dgm:pt modelId="{9F944325-F4A7-4B99-B8B4-81746B7862B3}" type="pres">
      <dgm:prSet presAssocID="{BC732D61-A02A-4CF4-A188-9FCDC2A0892F}" presName="rootText1" presStyleLbl="node0" presStyleIdx="0" presStyleCnt="1">
        <dgm:presLayoutVars>
          <dgm:chPref val="3"/>
        </dgm:presLayoutVars>
      </dgm:prSet>
      <dgm:spPr/>
    </dgm:pt>
    <dgm:pt modelId="{3E0419D6-B5E1-451C-8F8A-B6356187E701}" type="pres">
      <dgm:prSet presAssocID="{BC732D61-A02A-4CF4-A188-9FCDC2A0892F}" presName="rootConnector1" presStyleLbl="node1" presStyleIdx="0" presStyleCnt="0"/>
      <dgm:spPr/>
    </dgm:pt>
    <dgm:pt modelId="{8618A160-70B4-45A8-9390-B31F59AF7B17}" type="pres">
      <dgm:prSet presAssocID="{BC732D61-A02A-4CF4-A188-9FCDC2A0892F}" presName="hierChild2" presStyleCnt="0"/>
      <dgm:spPr/>
    </dgm:pt>
    <dgm:pt modelId="{F6C14106-F4A7-4CB6-8D0D-D246DF63E6E9}" type="pres">
      <dgm:prSet presAssocID="{105A7FF6-0106-4E12-932B-DD8B652C8E57}" presName="Name37" presStyleLbl="parChTrans1D2" presStyleIdx="0" presStyleCnt="3"/>
      <dgm:spPr/>
    </dgm:pt>
    <dgm:pt modelId="{D4BDBB8F-646A-478B-9EB1-2795850C66E4}" type="pres">
      <dgm:prSet presAssocID="{C99D362F-2CBB-43F7-9C28-ABBCB713127C}" presName="hierRoot2" presStyleCnt="0">
        <dgm:presLayoutVars>
          <dgm:hierBranch val="init"/>
        </dgm:presLayoutVars>
      </dgm:prSet>
      <dgm:spPr/>
    </dgm:pt>
    <dgm:pt modelId="{4FF874C8-500A-49B9-ADBF-3A03691B5889}" type="pres">
      <dgm:prSet presAssocID="{C99D362F-2CBB-43F7-9C28-ABBCB713127C}" presName="rootComposite" presStyleCnt="0"/>
      <dgm:spPr/>
    </dgm:pt>
    <dgm:pt modelId="{909CD79E-0305-443B-8C8B-31839AC78432}" type="pres">
      <dgm:prSet presAssocID="{C99D362F-2CBB-43F7-9C28-ABBCB713127C}" presName="rootText" presStyleLbl="node2" presStyleIdx="0" presStyleCnt="2">
        <dgm:presLayoutVars>
          <dgm:chPref val="3"/>
        </dgm:presLayoutVars>
      </dgm:prSet>
      <dgm:spPr/>
    </dgm:pt>
    <dgm:pt modelId="{1857F058-21A8-494D-8F28-8405189862C4}" type="pres">
      <dgm:prSet presAssocID="{C99D362F-2CBB-43F7-9C28-ABBCB713127C}" presName="rootConnector" presStyleLbl="node2" presStyleIdx="0" presStyleCnt="2"/>
      <dgm:spPr/>
    </dgm:pt>
    <dgm:pt modelId="{E8E637A1-1762-4B41-BBF5-043E4BD40460}" type="pres">
      <dgm:prSet presAssocID="{C99D362F-2CBB-43F7-9C28-ABBCB713127C}" presName="hierChild4" presStyleCnt="0"/>
      <dgm:spPr/>
    </dgm:pt>
    <dgm:pt modelId="{0CEF5B48-56E7-4C4A-92F0-B54CABFEFF89}" type="pres">
      <dgm:prSet presAssocID="{C99D362F-2CBB-43F7-9C28-ABBCB713127C}" presName="hierChild5" presStyleCnt="0"/>
      <dgm:spPr/>
    </dgm:pt>
    <dgm:pt modelId="{BF3E3FB0-720E-4D76-ADE2-97286F63083E}" type="pres">
      <dgm:prSet presAssocID="{E44B5427-FB32-44A4-9CD2-F58876F8031A}" presName="Name37" presStyleLbl="parChTrans1D2" presStyleIdx="1" presStyleCnt="3"/>
      <dgm:spPr/>
    </dgm:pt>
    <dgm:pt modelId="{7E8575EA-3549-4008-A51E-21B4455518C6}" type="pres">
      <dgm:prSet presAssocID="{E12FE3AA-A1DC-4874-9384-533018658AD0}" presName="hierRoot2" presStyleCnt="0">
        <dgm:presLayoutVars>
          <dgm:hierBranch val="init"/>
        </dgm:presLayoutVars>
      </dgm:prSet>
      <dgm:spPr/>
    </dgm:pt>
    <dgm:pt modelId="{ACED2123-0C5C-4B49-A78F-EAB2B6C64593}" type="pres">
      <dgm:prSet presAssocID="{E12FE3AA-A1DC-4874-9384-533018658AD0}" presName="rootComposite" presStyleCnt="0"/>
      <dgm:spPr/>
    </dgm:pt>
    <dgm:pt modelId="{F914BAAB-C735-4B3A-AE92-110E8B6AE088}" type="pres">
      <dgm:prSet presAssocID="{E12FE3AA-A1DC-4874-9384-533018658AD0}" presName="rootText" presStyleLbl="node2" presStyleIdx="1" presStyleCnt="2">
        <dgm:presLayoutVars>
          <dgm:chPref val="3"/>
        </dgm:presLayoutVars>
      </dgm:prSet>
      <dgm:spPr/>
    </dgm:pt>
    <dgm:pt modelId="{CFFD635A-106A-45E4-9E1B-F0722CD7A2B3}" type="pres">
      <dgm:prSet presAssocID="{E12FE3AA-A1DC-4874-9384-533018658AD0}" presName="rootConnector" presStyleLbl="node2" presStyleIdx="1" presStyleCnt="2"/>
      <dgm:spPr/>
    </dgm:pt>
    <dgm:pt modelId="{24E30D15-8445-4DDD-AB6E-AEAC86605B39}" type="pres">
      <dgm:prSet presAssocID="{E12FE3AA-A1DC-4874-9384-533018658AD0}" presName="hierChild4" presStyleCnt="0"/>
      <dgm:spPr/>
    </dgm:pt>
    <dgm:pt modelId="{9E1BA942-6E43-413D-A22C-B1AA10050CD4}" type="pres">
      <dgm:prSet presAssocID="{E12FE3AA-A1DC-4874-9384-533018658AD0}" presName="hierChild5" presStyleCnt="0"/>
      <dgm:spPr/>
    </dgm:pt>
    <dgm:pt modelId="{98400932-1DE7-4DC4-8309-6586CBDFBB39}" type="pres">
      <dgm:prSet presAssocID="{BC732D61-A02A-4CF4-A188-9FCDC2A0892F}" presName="hierChild3" presStyleCnt="0"/>
      <dgm:spPr/>
    </dgm:pt>
    <dgm:pt modelId="{97C56058-BF7E-454B-84D0-5B05EB79D95D}" type="pres">
      <dgm:prSet presAssocID="{7E2D9FD5-0AED-49D4-A5F3-C91B9790EAD2}" presName="Name111" presStyleLbl="parChTrans1D2" presStyleIdx="2" presStyleCnt="3"/>
      <dgm:spPr/>
    </dgm:pt>
    <dgm:pt modelId="{14DE97AE-5B77-4AD2-A39D-D01C6C712840}" type="pres">
      <dgm:prSet presAssocID="{824BBA74-E08A-46BF-AFC0-1FEA1BCE8AB7}" presName="hierRoot3" presStyleCnt="0">
        <dgm:presLayoutVars>
          <dgm:hierBranch val="init"/>
        </dgm:presLayoutVars>
      </dgm:prSet>
      <dgm:spPr/>
    </dgm:pt>
    <dgm:pt modelId="{7AF44EC3-C9AE-46B1-8BCE-890963AA27CE}" type="pres">
      <dgm:prSet presAssocID="{824BBA74-E08A-46BF-AFC0-1FEA1BCE8AB7}" presName="rootComposite3" presStyleCnt="0"/>
      <dgm:spPr/>
    </dgm:pt>
    <dgm:pt modelId="{0276E2C6-7E8C-4981-B3F7-132FD268E496}" type="pres">
      <dgm:prSet presAssocID="{824BBA74-E08A-46BF-AFC0-1FEA1BCE8AB7}" presName="rootText3" presStyleLbl="asst1" presStyleIdx="0" presStyleCnt="1" custLinFactNeighborX="-22676">
        <dgm:presLayoutVars>
          <dgm:chPref val="3"/>
        </dgm:presLayoutVars>
      </dgm:prSet>
      <dgm:spPr/>
    </dgm:pt>
    <dgm:pt modelId="{3C3B96B9-0D97-4D58-B3BF-81791613B905}" type="pres">
      <dgm:prSet presAssocID="{824BBA74-E08A-46BF-AFC0-1FEA1BCE8AB7}" presName="rootConnector3" presStyleLbl="asst1" presStyleIdx="0" presStyleCnt="1"/>
      <dgm:spPr/>
    </dgm:pt>
    <dgm:pt modelId="{2A57938A-4221-48F6-AD39-8667DAA55B8F}" type="pres">
      <dgm:prSet presAssocID="{824BBA74-E08A-46BF-AFC0-1FEA1BCE8AB7}" presName="hierChild6" presStyleCnt="0"/>
      <dgm:spPr/>
    </dgm:pt>
    <dgm:pt modelId="{EAC21617-B6C5-4C21-830E-2DF95F082C07}" type="pres">
      <dgm:prSet presAssocID="{824BBA74-E08A-46BF-AFC0-1FEA1BCE8AB7}" presName="hierChild7" presStyleCnt="0"/>
      <dgm:spPr/>
    </dgm:pt>
  </dgm:ptLst>
  <dgm:cxnLst>
    <dgm:cxn modelId="{A348A302-2F1D-44D8-9293-F64CBF450BFB}" srcId="{BC732D61-A02A-4CF4-A188-9FCDC2A0892F}" destId="{E12FE3AA-A1DC-4874-9384-533018658AD0}" srcOrd="1" destOrd="0" parTransId="{E44B5427-FB32-44A4-9CD2-F58876F8031A}" sibTransId="{A618B02A-4F69-4CDB-AC8B-B771C42B5688}"/>
    <dgm:cxn modelId="{52B63B12-AE7F-4CD6-94BF-D12A9C511CA8}" type="presOf" srcId="{105A7FF6-0106-4E12-932B-DD8B652C8E57}" destId="{F6C14106-F4A7-4CB6-8D0D-D246DF63E6E9}" srcOrd="0" destOrd="0" presId="urn:microsoft.com/office/officeart/2005/8/layout/orgChart1"/>
    <dgm:cxn modelId="{BCE58712-90C7-4934-96F1-D0DAB18048BE}" srcId="{BC732D61-A02A-4CF4-A188-9FCDC2A0892F}" destId="{C99D362F-2CBB-43F7-9C28-ABBCB713127C}" srcOrd="0" destOrd="0" parTransId="{105A7FF6-0106-4E12-932B-DD8B652C8E57}" sibTransId="{9D8DDD5E-75B1-4A3D-BC0E-F79B54E15A3C}"/>
    <dgm:cxn modelId="{84033438-993E-4696-9DE7-7222270EF177}" type="presOf" srcId="{E12FE3AA-A1DC-4874-9384-533018658AD0}" destId="{F914BAAB-C735-4B3A-AE92-110E8B6AE088}" srcOrd="0" destOrd="0" presId="urn:microsoft.com/office/officeart/2005/8/layout/orgChart1"/>
    <dgm:cxn modelId="{BBFCEA5B-B015-4B79-B572-89CB8E9647EE}" type="presOf" srcId="{824BBA74-E08A-46BF-AFC0-1FEA1BCE8AB7}" destId="{0276E2C6-7E8C-4981-B3F7-132FD268E496}" srcOrd="0" destOrd="0" presId="urn:microsoft.com/office/officeart/2005/8/layout/orgChart1"/>
    <dgm:cxn modelId="{2036D56F-A173-468D-8545-5994E49947DF}" srcId="{924AF6E1-4F73-42EB-96B7-9307702BE5B4}" destId="{BC732D61-A02A-4CF4-A188-9FCDC2A0892F}" srcOrd="0" destOrd="0" parTransId="{2E472A09-2574-482C-AC7B-A45CE463CCAA}" sibTransId="{63CC2824-956F-430D-9C90-99AD4C1C74B8}"/>
    <dgm:cxn modelId="{CD0D3753-A69B-4E01-A3D2-64CAB52AFEAA}" type="presOf" srcId="{E44B5427-FB32-44A4-9CD2-F58876F8031A}" destId="{BF3E3FB0-720E-4D76-ADE2-97286F63083E}" srcOrd="0" destOrd="0" presId="urn:microsoft.com/office/officeart/2005/8/layout/orgChart1"/>
    <dgm:cxn modelId="{9413BC53-2C99-4A3E-88DC-973586BDF988}" type="presOf" srcId="{BC732D61-A02A-4CF4-A188-9FCDC2A0892F}" destId="{3E0419D6-B5E1-451C-8F8A-B6356187E701}" srcOrd="1" destOrd="0" presId="urn:microsoft.com/office/officeart/2005/8/layout/orgChart1"/>
    <dgm:cxn modelId="{B6C8C190-2A86-47BD-BC44-B808F92AEE47}" type="presOf" srcId="{BC732D61-A02A-4CF4-A188-9FCDC2A0892F}" destId="{9F944325-F4A7-4B99-B8B4-81746B7862B3}" srcOrd="0" destOrd="0" presId="urn:microsoft.com/office/officeart/2005/8/layout/orgChart1"/>
    <dgm:cxn modelId="{69F73C93-C4E7-40BA-8784-3A05058493D1}" srcId="{BC732D61-A02A-4CF4-A188-9FCDC2A0892F}" destId="{824BBA74-E08A-46BF-AFC0-1FEA1BCE8AB7}" srcOrd="2" destOrd="0" parTransId="{7E2D9FD5-0AED-49D4-A5F3-C91B9790EAD2}" sibTransId="{CC3A586E-BA0E-4EF1-8491-60C157184B0C}"/>
    <dgm:cxn modelId="{B85EC5A4-EE75-401F-B219-26A95EC8BFA1}" type="presOf" srcId="{C99D362F-2CBB-43F7-9C28-ABBCB713127C}" destId="{909CD79E-0305-443B-8C8B-31839AC78432}" srcOrd="0" destOrd="0" presId="urn:microsoft.com/office/officeart/2005/8/layout/orgChart1"/>
    <dgm:cxn modelId="{C2B67CC8-EFEE-4D4E-AF13-23EE82628A0D}" type="presOf" srcId="{C99D362F-2CBB-43F7-9C28-ABBCB713127C}" destId="{1857F058-21A8-494D-8F28-8405189862C4}" srcOrd="1" destOrd="0" presId="urn:microsoft.com/office/officeart/2005/8/layout/orgChart1"/>
    <dgm:cxn modelId="{F4155BCA-C489-493C-9CAF-06B274707E72}" type="presOf" srcId="{E12FE3AA-A1DC-4874-9384-533018658AD0}" destId="{CFFD635A-106A-45E4-9E1B-F0722CD7A2B3}" srcOrd="1" destOrd="0" presId="urn:microsoft.com/office/officeart/2005/8/layout/orgChart1"/>
    <dgm:cxn modelId="{FBD5E8CF-7217-4FDB-9557-0B098EEF59FF}" type="presOf" srcId="{824BBA74-E08A-46BF-AFC0-1FEA1BCE8AB7}" destId="{3C3B96B9-0D97-4D58-B3BF-81791613B905}" srcOrd="1" destOrd="0" presId="urn:microsoft.com/office/officeart/2005/8/layout/orgChart1"/>
    <dgm:cxn modelId="{1B5503E1-8AD3-4390-8315-24CAAD814464}" type="presOf" srcId="{924AF6E1-4F73-42EB-96B7-9307702BE5B4}" destId="{CC66479A-FB10-4FA4-A84A-AE0A8664CB26}" srcOrd="0" destOrd="0" presId="urn:microsoft.com/office/officeart/2005/8/layout/orgChart1"/>
    <dgm:cxn modelId="{C0C010FC-2A77-4251-A7EE-DC9B6B8A6B58}" type="presOf" srcId="{7E2D9FD5-0AED-49D4-A5F3-C91B9790EAD2}" destId="{97C56058-BF7E-454B-84D0-5B05EB79D95D}" srcOrd="0" destOrd="0" presId="urn:microsoft.com/office/officeart/2005/8/layout/orgChart1"/>
    <dgm:cxn modelId="{4554A9C5-F7DC-42A4-8751-5D33FDE68585}" type="presParOf" srcId="{CC66479A-FB10-4FA4-A84A-AE0A8664CB26}" destId="{35C114A4-E317-4970-A7D2-F523508D8E31}" srcOrd="0" destOrd="0" presId="urn:microsoft.com/office/officeart/2005/8/layout/orgChart1"/>
    <dgm:cxn modelId="{4669FF7A-2015-4FE3-A53E-94F745D078F0}" type="presParOf" srcId="{35C114A4-E317-4970-A7D2-F523508D8E31}" destId="{14335435-D541-47AB-98B9-DB4C6955B947}" srcOrd="0" destOrd="0" presId="urn:microsoft.com/office/officeart/2005/8/layout/orgChart1"/>
    <dgm:cxn modelId="{DA97D5D6-7AE9-45FC-BC25-BD5D1A95A1B0}" type="presParOf" srcId="{14335435-D541-47AB-98B9-DB4C6955B947}" destId="{9F944325-F4A7-4B99-B8B4-81746B7862B3}" srcOrd="0" destOrd="0" presId="urn:microsoft.com/office/officeart/2005/8/layout/orgChart1"/>
    <dgm:cxn modelId="{59E508E3-FD20-4FDA-9AEB-240364A18738}" type="presParOf" srcId="{14335435-D541-47AB-98B9-DB4C6955B947}" destId="{3E0419D6-B5E1-451C-8F8A-B6356187E701}" srcOrd="1" destOrd="0" presId="urn:microsoft.com/office/officeart/2005/8/layout/orgChart1"/>
    <dgm:cxn modelId="{4FD1EDF7-1F5F-4907-9C70-20EC00824644}" type="presParOf" srcId="{35C114A4-E317-4970-A7D2-F523508D8E31}" destId="{8618A160-70B4-45A8-9390-B31F59AF7B17}" srcOrd="1" destOrd="0" presId="urn:microsoft.com/office/officeart/2005/8/layout/orgChart1"/>
    <dgm:cxn modelId="{E2BE3F30-3F3B-4327-988E-FD5C3DFA60AD}" type="presParOf" srcId="{8618A160-70B4-45A8-9390-B31F59AF7B17}" destId="{F6C14106-F4A7-4CB6-8D0D-D246DF63E6E9}" srcOrd="0" destOrd="0" presId="urn:microsoft.com/office/officeart/2005/8/layout/orgChart1"/>
    <dgm:cxn modelId="{E6901943-B9F5-4747-B874-3F0F93989A41}" type="presParOf" srcId="{8618A160-70B4-45A8-9390-B31F59AF7B17}" destId="{D4BDBB8F-646A-478B-9EB1-2795850C66E4}" srcOrd="1" destOrd="0" presId="urn:microsoft.com/office/officeart/2005/8/layout/orgChart1"/>
    <dgm:cxn modelId="{0744009B-7DB7-4639-9A3C-7012E90D5A71}" type="presParOf" srcId="{D4BDBB8F-646A-478B-9EB1-2795850C66E4}" destId="{4FF874C8-500A-49B9-ADBF-3A03691B5889}" srcOrd="0" destOrd="0" presId="urn:microsoft.com/office/officeart/2005/8/layout/orgChart1"/>
    <dgm:cxn modelId="{5C213BFC-1924-4B56-9CDA-B13D5AC493BC}" type="presParOf" srcId="{4FF874C8-500A-49B9-ADBF-3A03691B5889}" destId="{909CD79E-0305-443B-8C8B-31839AC78432}" srcOrd="0" destOrd="0" presId="urn:microsoft.com/office/officeart/2005/8/layout/orgChart1"/>
    <dgm:cxn modelId="{4B2ADB9D-9E6E-4E0E-BAB9-53386E7F8DDA}" type="presParOf" srcId="{4FF874C8-500A-49B9-ADBF-3A03691B5889}" destId="{1857F058-21A8-494D-8F28-8405189862C4}" srcOrd="1" destOrd="0" presId="urn:microsoft.com/office/officeart/2005/8/layout/orgChart1"/>
    <dgm:cxn modelId="{99E38E26-33CC-49D9-9A6D-34489F1504C1}" type="presParOf" srcId="{D4BDBB8F-646A-478B-9EB1-2795850C66E4}" destId="{E8E637A1-1762-4B41-BBF5-043E4BD40460}" srcOrd="1" destOrd="0" presId="urn:microsoft.com/office/officeart/2005/8/layout/orgChart1"/>
    <dgm:cxn modelId="{140DA8FA-6399-4B40-842F-EC0EEB3C5933}" type="presParOf" srcId="{D4BDBB8F-646A-478B-9EB1-2795850C66E4}" destId="{0CEF5B48-56E7-4C4A-92F0-B54CABFEFF89}" srcOrd="2" destOrd="0" presId="urn:microsoft.com/office/officeart/2005/8/layout/orgChart1"/>
    <dgm:cxn modelId="{2AF0FC0B-6750-4A3F-814D-8F54EF4BDB0F}" type="presParOf" srcId="{8618A160-70B4-45A8-9390-B31F59AF7B17}" destId="{BF3E3FB0-720E-4D76-ADE2-97286F63083E}" srcOrd="2" destOrd="0" presId="urn:microsoft.com/office/officeart/2005/8/layout/orgChart1"/>
    <dgm:cxn modelId="{7FEFFC9D-68F8-489F-B8D5-A79098E0864A}" type="presParOf" srcId="{8618A160-70B4-45A8-9390-B31F59AF7B17}" destId="{7E8575EA-3549-4008-A51E-21B4455518C6}" srcOrd="3" destOrd="0" presId="urn:microsoft.com/office/officeart/2005/8/layout/orgChart1"/>
    <dgm:cxn modelId="{BCFF596F-BFE7-4FD3-96DF-244434127F9D}" type="presParOf" srcId="{7E8575EA-3549-4008-A51E-21B4455518C6}" destId="{ACED2123-0C5C-4B49-A78F-EAB2B6C64593}" srcOrd="0" destOrd="0" presId="urn:microsoft.com/office/officeart/2005/8/layout/orgChart1"/>
    <dgm:cxn modelId="{4055F3D9-51D3-43DD-8DE9-100881EECC24}" type="presParOf" srcId="{ACED2123-0C5C-4B49-A78F-EAB2B6C64593}" destId="{F914BAAB-C735-4B3A-AE92-110E8B6AE088}" srcOrd="0" destOrd="0" presId="urn:microsoft.com/office/officeart/2005/8/layout/orgChart1"/>
    <dgm:cxn modelId="{7DE7F8A9-2016-4652-9465-61D2FE17B384}" type="presParOf" srcId="{ACED2123-0C5C-4B49-A78F-EAB2B6C64593}" destId="{CFFD635A-106A-45E4-9E1B-F0722CD7A2B3}" srcOrd="1" destOrd="0" presId="urn:microsoft.com/office/officeart/2005/8/layout/orgChart1"/>
    <dgm:cxn modelId="{1960128B-6DAE-4325-80FF-3CC672D11220}" type="presParOf" srcId="{7E8575EA-3549-4008-A51E-21B4455518C6}" destId="{24E30D15-8445-4DDD-AB6E-AEAC86605B39}" srcOrd="1" destOrd="0" presId="urn:microsoft.com/office/officeart/2005/8/layout/orgChart1"/>
    <dgm:cxn modelId="{5379FB6F-C3FD-45AD-873C-1FFAC45777B1}" type="presParOf" srcId="{7E8575EA-3549-4008-A51E-21B4455518C6}" destId="{9E1BA942-6E43-413D-A22C-B1AA10050CD4}" srcOrd="2" destOrd="0" presId="urn:microsoft.com/office/officeart/2005/8/layout/orgChart1"/>
    <dgm:cxn modelId="{919213F4-E166-46CC-90E7-13F26D3DEDEA}" type="presParOf" srcId="{35C114A4-E317-4970-A7D2-F523508D8E31}" destId="{98400932-1DE7-4DC4-8309-6586CBDFBB39}" srcOrd="2" destOrd="0" presId="urn:microsoft.com/office/officeart/2005/8/layout/orgChart1"/>
    <dgm:cxn modelId="{D367CF0A-2555-4277-9195-C5D832B5CEE3}" type="presParOf" srcId="{98400932-1DE7-4DC4-8309-6586CBDFBB39}" destId="{97C56058-BF7E-454B-84D0-5B05EB79D95D}" srcOrd="0" destOrd="0" presId="urn:microsoft.com/office/officeart/2005/8/layout/orgChart1"/>
    <dgm:cxn modelId="{6F4D5036-493C-48C9-AC09-AD46FE82BD00}" type="presParOf" srcId="{98400932-1DE7-4DC4-8309-6586CBDFBB39}" destId="{14DE97AE-5B77-4AD2-A39D-D01C6C712840}" srcOrd="1" destOrd="0" presId="urn:microsoft.com/office/officeart/2005/8/layout/orgChart1"/>
    <dgm:cxn modelId="{8A8A1A47-0CC8-47D6-B796-F5612ECE5991}" type="presParOf" srcId="{14DE97AE-5B77-4AD2-A39D-D01C6C712840}" destId="{7AF44EC3-C9AE-46B1-8BCE-890963AA27CE}" srcOrd="0" destOrd="0" presId="urn:microsoft.com/office/officeart/2005/8/layout/orgChart1"/>
    <dgm:cxn modelId="{ED09E2D2-A368-4F35-803A-C5C92E6C5269}" type="presParOf" srcId="{7AF44EC3-C9AE-46B1-8BCE-890963AA27CE}" destId="{0276E2C6-7E8C-4981-B3F7-132FD268E496}" srcOrd="0" destOrd="0" presId="urn:microsoft.com/office/officeart/2005/8/layout/orgChart1"/>
    <dgm:cxn modelId="{81D3B194-105F-43DC-AE7D-C4E0376B435F}" type="presParOf" srcId="{7AF44EC3-C9AE-46B1-8BCE-890963AA27CE}" destId="{3C3B96B9-0D97-4D58-B3BF-81791613B905}" srcOrd="1" destOrd="0" presId="urn:microsoft.com/office/officeart/2005/8/layout/orgChart1"/>
    <dgm:cxn modelId="{55D3B980-9039-48BD-9085-BE7B4E0EC369}" type="presParOf" srcId="{14DE97AE-5B77-4AD2-A39D-D01C6C712840}" destId="{2A57938A-4221-48F6-AD39-8667DAA55B8F}" srcOrd="1" destOrd="0" presId="urn:microsoft.com/office/officeart/2005/8/layout/orgChart1"/>
    <dgm:cxn modelId="{510A155B-42A3-4750-B1B8-4FE962B10EF4}" type="presParOf" srcId="{14DE97AE-5B77-4AD2-A39D-D01C6C712840}" destId="{EAC21617-B6C5-4C21-830E-2DF95F082C0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C56058-BF7E-454B-84D0-5B05EB79D95D}">
      <dsp:nvSpPr>
        <dsp:cNvPr id="0" name=""/>
        <dsp:cNvSpPr/>
      </dsp:nvSpPr>
      <dsp:spPr>
        <a:xfrm>
          <a:off x="3698769" y="1389675"/>
          <a:ext cx="920364" cy="1276125"/>
        </a:xfrm>
        <a:custGeom>
          <a:avLst/>
          <a:gdLst/>
          <a:ahLst/>
          <a:cxnLst/>
          <a:rect l="0" t="0" r="0" b="0"/>
          <a:pathLst>
            <a:path>
              <a:moveTo>
                <a:pt x="920364" y="0"/>
              </a:moveTo>
              <a:lnTo>
                <a:pt x="920364" y="1276125"/>
              </a:lnTo>
              <a:lnTo>
                <a:pt x="0" y="1276125"/>
              </a:lnTo>
            </a:path>
          </a:pathLst>
        </a:custGeom>
        <a:noFill/>
        <a:ln w="19050" cap="flat" cmpd="sng" algn="ctr">
          <a:solidFill>
            <a:schemeClr val="accent1"/>
          </a:solidFill>
          <a:prstDash val="dash"/>
          <a:round/>
          <a:headEnd type="none" w="med" len="med"/>
          <a:tailEnd type="none" w="med" len="med"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F3E3FB0-720E-4D76-ADE2-97286F63083E}">
      <dsp:nvSpPr>
        <dsp:cNvPr id="0" name=""/>
        <dsp:cNvSpPr/>
      </dsp:nvSpPr>
      <dsp:spPr>
        <a:xfrm>
          <a:off x="4619133" y="1389675"/>
          <a:ext cx="1678383" cy="25522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60962"/>
              </a:lnTo>
              <a:lnTo>
                <a:pt x="1678383" y="2260962"/>
              </a:lnTo>
              <a:lnTo>
                <a:pt x="1678383" y="255225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C14106-F4A7-4CB6-8D0D-D246DF63E6E9}">
      <dsp:nvSpPr>
        <dsp:cNvPr id="0" name=""/>
        <dsp:cNvSpPr/>
      </dsp:nvSpPr>
      <dsp:spPr>
        <a:xfrm>
          <a:off x="2940750" y="1389675"/>
          <a:ext cx="1678383" cy="2552251"/>
        </a:xfrm>
        <a:custGeom>
          <a:avLst/>
          <a:gdLst/>
          <a:ahLst/>
          <a:cxnLst/>
          <a:rect l="0" t="0" r="0" b="0"/>
          <a:pathLst>
            <a:path>
              <a:moveTo>
                <a:pt x="1678383" y="0"/>
              </a:moveTo>
              <a:lnTo>
                <a:pt x="1678383" y="2260962"/>
              </a:lnTo>
              <a:lnTo>
                <a:pt x="0" y="2260962"/>
              </a:lnTo>
              <a:lnTo>
                <a:pt x="0" y="255225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944325-F4A7-4B99-B8B4-81746B7862B3}">
      <dsp:nvSpPr>
        <dsp:cNvPr id="0" name=""/>
        <dsp:cNvSpPr/>
      </dsp:nvSpPr>
      <dsp:spPr>
        <a:xfrm>
          <a:off x="3232040" y="2581"/>
          <a:ext cx="2774186" cy="1387093"/>
        </a:xfrm>
        <a:prstGeom prst="rect">
          <a:avLst/>
        </a:prstGeom>
        <a:solidFill>
          <a:srgbClr val="00A1CC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Media Centre Manager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Beth Hardie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Beth.hardie@coopwholesale.co.uk </a:t>
          </a:r>
        </a:p>
      </dsp:txBody>
      <dsp:txXfrm>
        <a:off x="3232040" y="2581"/>
        <a:ext cx="2774186" cy="1387093"/>
      </dsp:txXfrm>
    </dsp:sp>
    <dsp:sp modelId="{909CD79E-0305-443B-8C8B-31839AC78432}">
      <dsp:nvSpPr>
        <dsp:cNvPr id="0" name=""/>
        <dsp:cNvSpPr/>
      </dsp:nvSpPr>
      <dsp:spPr>
        <a:xfrm>
          <a:off x="1553657" y="3941926"/>
          <a:ext cx="2774186" cy="13870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Media Executive</a:t>
          </a:r>
          <a:br>
            <a:rPr lang="en-GB" sz="1200" kern="1200" dirty="0"/>
          </a:br>
          <a:r>
            <a:rPr lang="en-GB" sz="1200" kern="1200" dirty="0"/>
            <a:t>Della Holmes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Della.holes@coopwholesale.co.uk</a:t>
          </a:r>
        </a:p>
      </dsp:txBody>
      <dsp:txXfrm>
        <a:off x="1553657" y="3941926"/>
        <a:ext cx="2774186" cy="1387093"/>
      </dsp:txXfrm>
    </dsp:sp>
    <dsp:sp modelId="{F914BAAB-C735-4B3A-AE92-110E8B6AE088}">
      <dsp:nvSpPr>
        <dsp:cNvPr id="0" name=""/>
        <dsp:cNvSpPr/>
      </dsp:nvSpPr>
      <dsp:spPr>
        <a:xfrm>
          <a:off x="4910423" y="3941926"/>
          <a:ext cx="2774186" cy="13870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b="1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Media Executive</a:t>
          </a:r>
          <a:br>
            <a:rPr lang="en-GB" sz="1200" kern="1200" dirty="0"/>
          </a:br>
          <a:r>
            <a:rPr lang="en-GB" sz="1200" kern="1200" dirty="0"/>
            <a:t>Emily Cubitt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Emily.cubitt@coopwholesale.co.uk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hlinkClick xmlns:r="http://schemas.openxmlformats.org/officeDocument/2006/relationships" r:id="rId1"/>
            </a:rPr>
            <a:t>Emily.cubitt@coopwholesale.co.uk</a:t>
          </a:r>
          <a:r>
            <a:rPr lang="en-GB" sz="1200" kern="1200" dirty="0"/>
            <a:t> </a:t>
          </a:r>
        </a:p>
      </dsp:txBody>
      <dsp:txXfrm>
        <a:off x="4910423" y="3941926"/>
        <a:ext cx="2774186" cy="1387093"/>
      </dsp:txXfrm>
    </dsp:sp>
    <dsp:sp modelId="{0276E2C6-7E8C-4981-B3F7-132FD268E496}">
      <dsp:nvSpPr>
        <dsp:cNvPr id="0" name=""/>
        <dsp:cNvSpPr/>
      </dsp:nvSpPr>
      <dsp:spPr>
        <a:xfrm>
          <a:off x="924582" y="1972254"/>
          <a:ext cx="2774186" cy="1387093"/>
        </a:xfrm>
        <a:prstGeom prst="rect">
          <a:avLst/>
        </a:prstGeom>
        <a:solidFill>
          <a:srgbClr val="00A1CC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Media Centre Analyst</a:t>
          </a:r>
          <a:br>
            <a:rPr lang="en-GB" sz="1200" kern="1200" dirty="0"/>
          </a:br>
          <a:r>
            <a:rPr lang="en-GB" sz="1100" kern="1200" dirty="0"/>
            <a:t>Naomi Hicks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Naomi.hicks@coopwholesale.co.uk</a:t>
          </a:r>
        </a:p>
      </dsp:txBody>
      <dsp:txXfrm>
        <a:off x="924582" y="1972254"/>
        <a:ext cx="2774186" cy="13870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EC5F02-EEF5-49E8-A04B-92AB7FD06657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24BDB9-52D7-4D59-B119-8FF2DF02C7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7095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3522F-84F8-FD4D-B7B1-C6A8EDF63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94EF8E-8D43-ADD9-F97B-56D9912009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12616B-4818-6510-10E2-1B142CBF19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189C21-803B-9B33-1377-21B817EC1B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E1C96A-D3AE-48B0-9508-1A34C38BE8C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sym typeface="Helvetica Neue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062483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3028120-AA2D-E1A0-5A0E-9865A5AC19C3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445248" y="0"/>
            <a:ext cx="4746752" cy="6858000"/>
          </a:xfrm>
          <a:custGeom>
            <a:avLst/>
            <a:gdLst>
              <a:gd name="connsiteX0" fmla="*/ 180086 w 4746752"/>
              <a:gd name="connsiteY0" fmla="*/ 0 h 6858000"/>
              <a:gd name="connsiteX1" fmla="*/ 4746752 w 4746752"/>
              <a:gd name="connsiteY1" fmla="*/ 0 h 6858000"/>
              <a:gd name="connsiteX2" fmla="*/ 4746752 w 4746752"/>
              <a:gd name="connsiteY2" fmla="*/ 6858000 h 6858000"/>
              <a:gd name="connsiteX3" fmla="*/ 180086 w 4746752"/>
              <a:gd name="connsiteY3" fmla="*/ 6858000 h 6858000"/>
              <a:gd name="connsiteX4" fmla="*/ 0 w 4746752"/>
              <a:gd name="connsiteY4" fmla="*/ 6677914 h 6858000"/>
              <a:gd name="connsiteX5" fmla="*/ 0 w 4746752"/>
              <a:gd name="connsiteY5" fmla="*/ 180086 h 6858000"/>
              <a:gd name="connsiteX6" fmla="*/ 180086 w 4746752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46752" h="6858000">
                <a:moveTo>
                  <a:pt x="180086" y="0"/>
                </a:moveTo>
                <a:lnTo>
                  <a:pt x="4746752" y="0"/>
                </a:lnTo>
                <a:lnTo>
                  <a:pt x="4746752" y="6858000"/>
                </a:lnTo>
                <a:lnTo>
                  <a:pt x="180086" y="6858000"/>
                </a:lnTo>
                <a:cubicBezTo>
                  <a:pt x="80645" y="6858000"/>
                  <a:pt x="0" y="6777228"/>
                  <a:pt x="0" y="6677914"/>
                </a:cubicBezTo>
                <a:lnTo>
                  <a:pt x="0" y="180086"/>
                </a:lnTo>
                <a:cubicBezTo>
                  <a:pt x="0" y="80772"/>
                  <a:pt x="80772" y="0"/>
                  <a:pt x="18008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algn="ctr">
              <a:defRPr sz="1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13" name="Picture 1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AFD9B1A-2D44-E844-11F0-559EBA454E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00" y="2486527"/>
            <a:ext cx="5472000" cy="1884945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17A5C8D4-12FC-292D-F485-BB3F85E688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3600" y="574675"/>
            <a:ext cx="5232400" cy="447675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Date or Author name</a:t>
            </a:r>
          </a:p>
        </p:txBody>
      </p:sp>
    </p:spTree>
    <p:extLst>
      <p:ext uri="{BB962C8B-B14F-4D97-AF65-F5344CB8AC3E}">
        <p14:creationId xmlns:p14="http://schemas.microsoft.com/office/powerpoint/2010/main" val="88957259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FB4A3-077B-CE90-050F-29DD012CA4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3934162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5C4543AA-D61C-E5FA-2F62-613E3863687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52962" y="99000"/>
            <a:ext cx="5542290" cy="6665212"/>
          </a:xfrm>
          <a:custGeom>
            <a:avLst/>
            <a:gdLst>
              <a:gd name="connsiteX0" fmla="*/ 127354 w 5542290"/>
              <a:gd name="connsiteY0" fmla="*/ 0 h 6665212"/>
              <a:gd name="connsiteX1" fmla="*/ 5414937 w 5542290"/>
              <a:gd name="connsiteY1" fmla="*/ 0 h 6665212"/>
              <a:gd name="connsiteX2" fmla="*/ 5542290 w 5542290"/>
              <a:gd name="connsiteY2" fmla="*/ 127353 h 6665212"/>
              <a:gd name="connsiteX3" fmla="*/ 5542290 w 5542290"/>
              <a:gd name="connsiteY3" fmla="*/ 6537858 h 6665212"/>
              <a:gd name="connsiteX4" fmla="*/ 5414937 w 5542290"/>
              <a:gd name="connsiteY4" fmla="*/ 6665212 h 6665212"/>
              <a:gd name="connsiteX5" fmla="*/ 127354 w 5542290"/>
              <a:gd name="connsiteY5" fmla="*/ 6665212 h 6665212"/>
              <a:gd name="connsiteX6" fmla="*/ 0 w 5542290"/>
              <a:gd name="connsiteY6" fmla="*/ 6537858 h 6665212"/>
              <a:gd name="connsiteX7" fmla="*/ 0 w 5542290"/>
              <a:gd name="connsiteY7" fmla="*/ 127354 h 6665212"/>
              <a:gd name="connsiteX8" fmla="*/ 127354 w 5542290"/>
              <a:gd name="connsiteY8" fmla="*/ 0 h 6665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42290" h="6665212">
                <a:moveTo>
                  <a:pt x="127354" y="0"/>
                </a:moveTo>
                <a:lnTo>
                  <a:pt x="5414937" y="0"/>
                </a:lnTo>
                <a:cubicBezTo>
                  <a:pt x="5485272" y="0"/>
                  <a:pt x="5542290" y="57018"/>
                  <a:pt x="5542290" y="127353"/>
                </a:cubicBezTo>
                <a:lnTo>
                  <a:pt x="5542290" y="6537858"/>
                </a:lnTo>
                <a:cubicBezTo>
                  <a:pt x="5542290" y="6608193"/>
                  <a:pt x="5485272" y="6665212"/>
                  <a:pt x="5414937" y="6665212"/>
                </a:cubicBezTo>
                <a:lnTo>
                  <a:pt x="127354" y="6665212"/>
                </a:lnTo>
                <a:cubicBezTo>
                  <a:pt x="57018" y="6665212"/>
                  <a:pt x="0" y="6608194"/>
                  <a:pt x="0" y="6537858"/>
                </a:cubicBezTo>
                <a:lnTo>
                  <a:pt x="0" y="127354"/>
                </a:lnTo>
                <a:cubicBezTo>
                  <a:pt x="0" y="57018"/>
                  <a:pt x="57018" y="0"/>
                  <a:pt x="12735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algn="ctr">
              <a:defRPr sz="1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000" y="576001"/>
            <a:ext cx="4151001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FB4A3-077B-CE90-050F-29DD012CA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000" y="1368000"/>
            <a:ext cx="4151001" cy="43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5878D8F-EC0D-41BD-B974-FA6638787DB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742446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8479E20-B7C6-098E-2CB3-F5FD8031847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42739" y="1"/>
            <a:ext cx="5653207" cy="6858255"/>
          </a:xfrm>
          <a:custGeom>
            <a:avLst/>
            <a:gdLst>
              <a:gd name="connsiteX0" fmla="*/ 180293 w 5653207"/>
              <a:gd name="connsiteY0" fmla="*/ 0 h 6858255"/>
              <a:gd name="connsiteX1" fmla="*/ 5653207 w 5653207"/>
              <a:gd name="connsiteY1" fmla="*/ 0 h 6858255"/>
              <a:gd name="connsiteX2" fmla="*/ 5653207 w 5653207"/>
              <a:gd name="connsiteY2" fmla="*/ 6858255 h 6858255"/>
              <a:gd name="connsiteX3" fmla="*/ 180293 w 5653207"/>
              <a:gd name="connsiteY3" fmla="*/ 6858255 h 6858255"/>
              <a:gd name="connsiteX4" fmla="*/ 0 w 5653207"/>
              <a:gd name="connsiteY4" fmla="*/ 6677962 h 6858255"/>
              <a:gd name="connsiteX5" fmla="*/ 0 w 5653207"/>
              <a:gd name="connsiteY5" fmla="*/ 180293 h 6858255"/>
              <a:gd name="connsiteX6" fmla="*/ 180293 w 5653207"/>
              <a:gd name="connsiteY6" fmla="*/ 0 h 6858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53207" h="6858255">
                <a:moveTo>
                  <a:pt x="180293" y="0"/>
                </a:moveTo>
                <a:lnTo>
                  <a:pt x="5653207" y="0"/>
                </a:lnTo>
                <a:lnTo>
                  <a:pt x="5653207" y="6858255"/>
                </a:lnTo>
                <a:lnTo>
                  <a:pt x="180293" y="6858255"/>
                </a:lnTo>
                <a:cubicBezTo>
                  <a:pt x="80795" y="6858255"/>
                  <a:pt x="0" y="6777460"/>
                  <a:pt x="0" y="6677962"/>
                </a:cubicBezTo>
                <a:lnTo>
                  <a:pt x="0" y="180293"/>
                </a:lnTo>
                <a:cubicBezTo>
                  <a:pt x="0" y="80795"/>
                  <a:pt x="80795" y="0"/>
                  <a:pt x="18029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algn="ctr">
              <a:defRPr sz="1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B10AAC-12D5-1DD4-3567-3B785B120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0" y="1365250"/>
            <a:ext cx="5133955" cy="4324350"/>
          </a:xfrm>
        </p:spPr>
        <p:txBody>
          <a:bodyPr anchor="ctr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10" name="Picture 9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9530055-A9FE-D0B4-6AE7-13E3532F3A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99" y="6084000"/>
            <a:ext cx="1299600" cy="447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451781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- No pictu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10AAC-12D5-1DD4-3567-3B785B120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0" y="1365250"/>
            <a:ext cx="5133955" cy="4324350"/>
          </a:xfrm>
        </p:spPr>
        <p:txBody>
          <a:bodyPr anchor="ctr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10" name="Picture 9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9530055-A9FE-D0B4-6AE7-13E3532F3A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99" y="6084000"/>
            <a:ext cx="1299600" cy="44767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406FB5-9BCB-5B91-FBE0-11A4E6D0C042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729288" y="6642100"/>
            <a:ext cx="7905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BUSINESS USE </a:t>
            </a:r>
          </a:p>
        </p:txBody>
      </p:sp>
    </p:spTree>
    <p:extLst>
      <p:ext uri="{BB962C8B-B14F-4D97-AF65-F5344CB8AC3E}">
        <p14:creationId xmlns:p14="http://schemas.microsoft.com/office/powerpoint/2010/main" val="8939993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 column pan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499C927-800A-717E-CE44-D45B149998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63600" y="1365250"/>
            <a:ext cx="2484000" cy="3672000"/>
          </a:xfrm>
          <a:prstGeom prst="roundRect">
            <a:avLst>
              <a:gd name="adj" fmla="val 5115"/>
            </a:avLst>
          </a:prstGeom>
          <a:solidFill>
            <a:schemeClr val="accent2"/>
          </a:solidFill>
        </p:spPr>
        <p:txBody>
          <a:bodyPr lIns="144000" tIns="72000" rIns="144000" bIns="72000"/>
          <a:lstStyle>
            <a:lvl2pPr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B7DA8E4C-92D7-E2FF-2AE0-A90EE1F3FA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24925" y="1365250"/>
            <a:ext cx="2484000" cy="3672000"/>
          </a:xfrm>
          <a:prstGeom prst="roundRect">
            <a:avLst>
              <a:gd name="adj" fmla="val 5115"/>
            </a:avLst>
          </a:prstGeom>
          <a:solidFill>
            <a:schemeClr val="accent2"/>
          </a:solidFill>
        </p:spPr>
        <p:txBody>
          <a:bodyPr lIns="144000" tIns="72000" rIns="144000" bIns="72000"/>
          <a:lstStyle>
            <a:lvl2pPr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A3A80A26-67BA-C4C0-92C8-75B56577538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86250" y="1365250"/>
            <a:ext cx="2484000" cy="3672000"/>
          </a:xfrm>
          <a:prstGeom prst="roundRect">
            <a:avLst>
              <a:gd name="adj" fmla="val 5115"/>
            </a:avLst>
          </a:prstGeom>
          <a:solidFill>
            <a:schemeClr val="accent2"/>
          </a:solidFill>
        </p:spPr>
        <p:txBody>
          <a:bodyPr lIns="144000" tIns="72000" rIns="144000" bIns="72000"/>
          <a:lstStyle>
            <a:lvl2pPr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035A699F-C190-F942-EA03-247EA1075EF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47575" y="1365250"/>
            <a:ext cx="2484000" cy="3672000"/>
          </a:xfrm>
          <a:prstGeom prst="roundRect">
            <a:avLst>
              <a:gd name="adj" fmla="val 5115"/>
            </a:avLst>
          </a:prstGeom>
          <a:solidFill>
            <a:schemeClr val="accent2"/>
          </a:solidFill>
        </p:spPr>
        <p:txBody>
          <a:bodyPr lIns="144000" tIns="72000" rIns="144000" bIns="72000"/>
          <a:lstStyle>
            <a:lvl2pPr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1493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narrow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FB4A3-077B-CE90-050F-29DD012CA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000" y="1368000"/>
            <a:ext cx="3996000" cy="43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7235455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narrow side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000" y="576001"/>
            <a:ext cx="4896000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FB4A3-077B-CE90-050F-29DD012CA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000" y="1368000"/>
            <a:ext cx="4896000" cy="43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Graphic 9">
            <a:extLst>
              <a:ext uri="{FF2B5EF4-FFF2-40B4-BE49-F238E27FC236}">
                <a16:creationId xmlns:a16="http://schemas.microsoft.com/office/drawing/2014/main" id="{89B5ED64-A8D4-7929-25FE-2DE4D2487B2F}"/>
              </a:ext>
            </a:extLst>
          </p:cNvPr>
          <p:cNvSpPr/>
          <p:nvPr/>
        </p:nvSpPr>
        <p:spPr>
          <a:xfrm>
            <a:off x="6541236" y="99000"/>
            <a:ext cx="5542289" cy="6665211"/>
          </a:xfrm>
          <a:custGeom>
            <a:avLst/>
            <a:gdLst>
              <a:gd name="connsiteX0" fmla="*/ 5414937 w 5542289"/>
              <a:gd name="connsiteY0" fmla="*/ 0 h 6665211"/>
              <a:gd name="connsiteX1" fmla="*/ 5542290 w 5542289"/>
              <a:gd name="connsiteY1" fmla="*/ 127353 h 6665211"/>
              <a:gd name="connsiteX2" fmla="*/ 5542290 w 5542289"/>
              <a:gd name="connsiteY2" fmla="*/ 6537858 h 6665211"/>
              <a:gd name="connsiteX3" fmla="*/ 5414937 w 5542289"/>
              <a:gd name="connsiteY3" fmla="*/ 6665212 h 6665211"/>
              <a:gd name="connsiteX4" fmla="*/ 127354 w 5542289"/>
              <a:gd name="connsiteY4" fmla="*/ 6665212 h 6665211"/>
              <a:gd name="connsiteX5" fmla="*/ 0 w 5542289"/>
              <a:gd name="connsiteY5" fmla="*/ 6537858 h 6665211"/>
              <a:gd name="connsiteX6" fmla="*/ 0 w 5542289"/>
              <a:gd name="connsiteY6" fmla="*/ 127354 h 6665211"/>
              <a:gd name="connsiteX7" fmla="*/ 127354 w 5542289"/>
              <a:gd name="connsiteY7" fmla="*/ 0 h 6665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42289" h="6665211">
                <a:moveTo>
                  <a:pt x="5414937" y="0"/>
                </a:moveTo>
                <a:cubicBezTo>
                  <a:pt x="5485272" y="0"/>
                  <a:pt x="5542290" y="57018"/>
                  <a:pt x="5542290" y="127353"/>
                </a:cubicBezTo>
                <a:lnTo>
                  <a:pt x="5542290" y="6537858"/>
                </a:lnTo>
                <a:cubicBezTo>
                  <a:pt x="5542290" y="6608193"/>
                  <a:pt x="5485272" y="6665212"/>
                  <a:pt x="5414937" y="6665212"/>
                </a:cubicBezTo>
                <a:lnTo>
                  <a:pt x="127354" y="6665212"/>
                </a:lnTo>
                <a:cubicBezTo>
                  <a:pt x="57018" y="6665212"/>
                  <a:pt x="0" y="6608194"/>
                  <a:pt x="0" y="6537858"/>
                </a:cubicBezTo>
                <a:lnTo>
                  <a:pt x="0" y="127354"/>
                </a:lnTo>
                <a:cubicBezTo>
                  <a:pt x="0" y="57018"/>
                  <a:pt x="57018" y="0"/>
                  <a:pt x="127354" y="0"/>
                </a:cubicBezTo>
                <a:close/>
              </a:path>
            </a:pathLst>
          </a:custGeom>
          <a:solidFill>
            <a:schemeClr val="accent3"/>
          </a:solidFill>
          <a:ln w="1269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C1B0E79-D1EC-ACA7-5450-16B5A23E97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8000" y="1512000"/>
            <a:ext cx="2943575" cy="4171451"/>
          </a:xfrm>
        </p:spPr>
        <p:txBody>
          <a:bodyPr/>
          <a:lstStyle>
            <a:lvl1pPr>
              <a:defRPr sz="1750"/>
            </a:lvl1pPr>
            <a:lvl2pPr>
              <a:defRPr sz="1750" cap="none" baseline="0">
                <a:solidFill>
                  <a:schemeClr val="tx2"/>
                </a:solidFill>
                <a:latin typeface="Avenir Next Demi Bold" panose="020B0703020202020204" pitchFamily="34" charset="0"/>
              </a:defRPr>
            </a:lvl2pPr>
            <a:lvl3pPr>
              <a:defRPr sz="1750"/>
            </a:lvl3pPr>
            <a:lvl4pPr>
              <a:defRPr sz="1750"/>
            </a:lvl4pPr>
            <a:lvl5pPr>
              <a:defRPr sz="1750"/>
            </a:lvl5pPr>
            <a:lvl6pPr>
              <a:defRPr sz="1750"/>
            </a:lvl6pPr>
            <a:lvl7pPr>
              <a:defRPr sz="1750"/>
            </a:lvl7pPr>
            <a:lvl8pPr>
              <a:defRPr sz="1750"/>
            </a:lvl8pPr>
            <a:lvl9pPr>
              <a:defRPr sz="17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F189585-2902-C6A9-8273-945A2A05E0C7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6948000" y="1372549"/>
            <a:ext cx="972000" cy="972000"/>
          </a:xfrm>
          <a:prstGeom prst="ellipse">
            <a:avLst/>
          </a:prstGeom>
          <a:solidFill>
            <a:schemeClr val="accent1"/>
          </a:solidFill>
        </p:spPr>
        <p:txBody>
          <a:bodyPr bIns="72000" anchor="ctr" anchorCtr="0"/>
          <a:lstStyle>
            <a:lvl1pPr algn="ctr">
              <a:defRPr sz="2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3CC99BC7-88C1-7872-9F08-1605142CBE0D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6948000" y="2451033"/>
            <a:ext cx="972000" cy="972000"/>
          </a:xfrm>
          <a:prstGeom prst="ellipse">
            <a:avLst/>
          </a:prstGeom>
          <a:solidFill>
            <a:schemeClr val="accent1"/>
          </a:solidFill>
        </p:spPr>
        <p:txBody>
          <a:bodyPr bIns="72000" anchor="ctr" anchorCtr="0"/>
          <a:lstStyle>
            <a:lvl1pPr algn="ctr">
              <a:defRPr sz="2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91CB2E40-EF67-FE90-D38B-E756A702FD8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6978618" y="3529517"/>
            <a:ext cx="972000" cy="972000"/>
          </a:xfrm>
          <a:prstGeom prst="ellipse">
            <a:avLst/>
          </a:prstGeom>
          <a:solidFill>
            <a:schemeClr val="accent1"/>
          </a:solidFill>
        </p:spPr>
        <p:txBody>
          <a:bodyPr bIns="72000" anchor="ctr" anchorCtr="0"/>
          <a:lstStyle>
            <a:lvl1pPr algn="ctr">
              <a:defRPr sz="2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50E6B833-C6C8-66A8-43AC-3D2CF217D277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6978618" y="4608000"/>
            <a:ext cx="972000" cy="972000"/>
          </a:xfrm>
          <a:prstGeom prst="ellipse">
            <a:avLst/>
          </a:prstGeom>
          <a:solidFill>
            <a:schemeClr val="accent1"/>
          </a:solidFill>
        </p:spPr>
        <p:txBody>
          <a:bodyPr bIns="72000" anchor="ctr" anchorCtr="0"/>
          <a:lstStyle>
            <a:lvl1pPr algn="ctr">
              <a:defRPr sz="2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1954039755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7EC3DE3-9287-2058-E73F-51CFA9D4C84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52962" y="99000"/>
            <a:ext cx="5542290" cy="6665212"/>
          </a:xfrm>
          <a:custGeom>
            <a:avLst/>
            <a:gdLst>
              <a:gd name="connsiteX0" fmla="*/ 127354 w 5542290"/>
              <a:gd name="connsiteY0" fmla="*/ 0 h 6665212"/>
              <a:gd name="connsiteX1" fmla="*/ 5414937 w 5542290"/>
              <a:gd name="connsiteY1" fmla="*/ 0 h 6665212"/>
              <a:gd name="connsiteX2" fmla="*/ 5542290 w 5542290"/>
              <a:gd name="connsiteY2" fmla="*/ 127353 h 6665212"/>
              <a:gd name="connsiteX3" fmla="*/ 5542290 w 5542290"/>
              <a:gd name="connsiteY3" fmla="*/ 6537858 h 6665212"/>
              <a:gd name="connsiteX4" fmla="*/ 5414937 w 5542290"/>
              <a:gd name="connsiteY4" fmla="*/ 6665212 h 6665212"/>
              <a:gd name="connsiteX5" fmla="*/ 127354 w 5542290"/>
              <a:gd name="connsiteY5" fmla="*/ 6665212 h 6665212"/>
              <a:gd name="connsiteX6" fmla="*/ 0 w 5542290"/>
              <a:gd name="connsiteY6" fmla="*/ 6537858 h 6665212"/>
              <a:gd name="connsiteX7" fmla="*/ 0 w 5542290"/>
              <a:gd name="connsiteY7" fmla="*/ 127354 h 6665212"/>
              <a:gd name="connsiteX8" fmla="*/ 127354 w 5542290"/>
              <a:gd name="connsiteY8" fmla="*/ 0 h 6665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42290" h="6665212">
                <a:moveTo>
                  <a:pt x="127354" y="0"/>
                </a:moveTo>
                <a:lnTo>
                  <a:pt x="5414937" y="0"/>
                </a:lnTo>
                <a:cubicBezTo>
                  <a:pt x="5485272" y="0"/>
                  <a:pt x="5542290" y="57018"/>
                  <a:pt x="5542290" y="127353"/>
                </a:cubicBezTo>
                <a:lnTo>
                  <a:pt x="5542290" y="6537858"/>
                </a:lnTo>
                <a:cubicBezTo>
                  <a:pt x="5542290" y="6608193"/>
                  <a:pt x="5485272" y="6665212"/>
                  <a:pt x="5414937" y="6665212"/>
                </a:cubicBezTo>
                <a:lnTo>
                  <a:pt x="127354" y="6665212"/>
                </a:lnTo>
                <a:cubicBezTo>
                  <a:pt x="57018" y="6665212"/>
                  <a:pt x="0" y="6608194"/>
                  <a:pt x="0" y="6537858"/>
                </a:cubicBezTo>
                <a:lnTo>
                  <a:pt x="0" y="127354"/>
                </a:lnTo>
                <a:cubicBezTo>
                  <a:pt x="0" y="57018"/>
                  <a:pt x="57018" y="0"/>
                  <a:pt x="12735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algn="ctr">
              <a:defRPr sz="1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000" y="576001"/>
            <a:ext cx="4896000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FB4A3-077B-CE90-050F-29DD012CA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000" y="3204000"/>
            <a:ext cx="4896000" cy="2485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5878D8F-EC0D-41BD-B974-FA6638787DB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991A19F-34F4-8A40-A2B2-136F0083BC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3600" y="1365250"/>
            <a:ext cx="4895850" cy="1724025"/>
          </a:xfrm>
        </p:spPr>
        <p:txBody>
          <a:bodyPr/>
          <a:lstStyle>
            <a:lvl1pPr>
              <a:lnSpc>
                <a:spcPct val="90000"/>
              </a:lnSpc>
              <a:defRPr sz="3700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0553656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61569-72CA-DB99-4728-B396DAF00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4F5E82-6B12-99A8-4A91-0EA65B3675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64000" y="1365251"/>
            <a:ext cx="5040000" cy="4324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C06373-D83F-ACBD-858D-52B28122D0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1575" y="1365250"/>
            <a:ext cx="5040000" cy="4324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821390-31FF-B1CC-0440-8B902CBF1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EE2D3C-4021-E20D-2EEF-925939903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B517CE-7212-B5C4-C8FD-E1C768721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22851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3963">
          <p15:clr>
            <a:srgbClr val="FBAE40"/>
          </p15:clr>
        </p15:guide>
        <p15:guide id="2" pos="371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3400" y="2937538"/>
            <a:ext cx="10465200" cy="1149432"/>
          </a:xfrm>
        </p:spPr>
        <p:txBody>
          <a:bodyPr/>
          <a:lstStyle>
            <a:lvl1pPr algn="ctr">
              <a:defRPr sz="7800">
                <a:solidFill>
                  <a:schemeClr val="bg1"/>
                </a:solidFill>
              </a:defRPr>
            </a:lvl1pPr>
          </a:lstStyle>
          <a:p>
            <a:r>
              <a:rPr lang="en-GB"/>
              <a:t>Thank you</a:t>
            </a:r>
          </a:p>
        </p:txBody>
      </p:sp>
      <p:pic>
        <p:nvPicPr>
          <p:cNvPr id="8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100356DE-095B-CEAA-8E7B-B9A68CAF02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6000" y="5328000"/>
            <a:ext cx="1080000" cy="101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038694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CDEFA-B2C5-3FE9-D738-0D78B9E43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892E92-B291-1685-E992-1380379BF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AA2F87-9A59-ACBD-16D5-643CA6B7B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C9390C-084C-ED0A-C706-608218736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5677759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B8F972-CF2B-D41A-15F7-651D5D08B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07ABEB-ABF0-2C9F-6448-7F1079B7A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6B1CCD-1085-74F6-D6B0-049079DE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9135724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B8F972-CF2B-D41A-15F7-651D5D08B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07ABEB-ABF0-2C9F-6448-7F1079B7A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6B1CCD-1085-74F6-D6B0-049079DE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4563861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BE69B-21D4-4E9A-93AF-76ED68BFF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CB5FDFB5-6C06-4650-BE8E-B32EB4CA43A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6961" y="1039115"/>
            <a:ext cx="11315561" cy="360262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heading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03148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1C1E3-6A7C-C21D-910D-C4B7DFFF52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1699" y="2390401"/>
            <a:ext cx="6047741" cy="1682836"/>
          </a:xfrm>
        </p:spPr>
        <p:txBody>
          <a:bodyPr anchor="t"/>
          <a:lstStyle>
            <a:lvl1pPr algn="l">
              <a:lnSpc>
                <a:spcPct val="80000"/>
              </a:lnSpc>
              <a:defRPr sz="7600" cap="all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E0DA90-2FF2-F36C-F9FF-CD7A192F00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82444" y="6300001"/>
            <a:ext cx="4627156" cy="234150"/>
          </a:xfrm>
        </p:spPr>
        <p:txBody>
          <a:bodyPr anchor="b">
            <a:noAutofit/>
          </a:bodyPr>
          <a:lstStyle>
            <a:lvl1pPr marL="0" indent="0" algn="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677B4D-439B-3FDD-D51F-AAD8582EF24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700" y="5900165"/>
            <a:ext cx="597409" cy="633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2197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D34113C-E5C1-B0A8-CB21-3CDD6F1359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1699" y="2390401"/>
            <a:ext cx="6047741" cy="1682836"/>
          </a:xfrm>
        </p:spPr>
        <p:txBody>
          <a:bodyPr anchor="t"/>
          <a:lstStyle>
            <a:lvl1pPr algn="l">
              <a:lnSpc>
                <a:spcPct val="80000"/>
              </a:lnSpc>
              <a:defRPr sz="7600" cap="all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FAD5FC4-4B99-E35F-F2D2-AB488399BC7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700" y="5900165"/>
            <a:ext cx="597409" cy="633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466188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1E1AF-C1C4-4F74-E321-701371DE7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7AFDD-4B99-411B-8A59-58DCBCC500D4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835622-3FCE-5C6C-9DE3-1020236E7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B2CB09-77E4-9853-89E7-F1F73696B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25F316-9899-58E0-27D0-6A990AD0F3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14749" y="2352502"/>
            <a:ext cx="6162504" cy="2152996"/>
          </a:xfrm>
        </p:spPr>
        <p:txBody>
          <a:bodyPr anchor="ctr"/>
          <a:lstStyle>
            <a:lvl1pPr algn="ctr">
              <a:lnSpc>
                <a:spcPct val="80000"/>
              </a:lnSpc>
              <a:defRPr sz="7600" cap="all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525202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DAEF080-3161-B31B-78E3-7D23822AA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1701" y="2390401"/>
            <a:ext cx="10388600" cy="1682836"/>
          </a:xfrm>
        </p:spPr>
        <p:txBody>
          <a:bodyPr anchor="ctr"/>
          <a:lstStyle>
            <a:lvl1pPr algn="ctr">
              <a:lnSpc>
                <a:spcPct val="80000"/>
              </a:lnSpc>
              <a:defRPr sz="7600" cap="all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0CFFDF2-B784-3F18-84DC-AE8AD2DCABF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8000" y="5558400"/>
            <a:ext cx="936000" cy="993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0125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40BE3-03B0-F06D-6714-1EA3C3A85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B4F4B3-A21E-8EF8-634C-F2E065AA7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7FCAEA-8456-9E55-EA6B-A78DFECAF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5EC9FE-6CF8-6DC8-31D4-BAB1E6D7A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2733048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ustom Layout">
    <p:bg>
      <p:bgPr>
        <a:solidFill>
          <a:srgbClr val="00A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3799828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3028120-AA2D-E1A0-5A0E-9865A5AC19C3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445248" y="0"/>
            <a:ext cx="4746752" cy="6858000"/>
          </a:xfrm>
          <a:custGeom>
            <a:avLst/>
            <a:gdLst>
              <a:gd name="connsiteX0" fmla="*/ 180086 w 4746752"/>
              <a:gd name="connsiteY0" fmla="*/ 0 h 6858000"/>
              <a:gd name="connsiteX1" fmla="*/ 4746752 w 4746752"/>
              <a:gd name="connsiteY1" fmla="*/ 0 h 6858000"/>
              <a:gd name="connsiteX2" fmla="*/ 4746752 w 4746752"/>
              <a:gd name="connsiteY2" fmla="*/ 6858000 h 6858000"/>
              <a:gd name="connsiteX3" fmla="*/ 180086 w 4746752"/>
              <a:gd name="connsiteY3" fmla="*/ 6858000 h 6858000"/>
              <a:gd name="connsiteX4" fmla="*/ 0 w 4746752"/>
              <a:gd name="connsiteY4" fmla="*/ 6677914 h 6858000"/>
              <a:gd name="connsiteX5" fmla="*/ 0 w 4746752"/>
              <a:gd name="connsiteY5" fmla="*/ 180086 h 6858000"/>
              <a:gd name="connsiteX6" fmla="*/ 180086 w 4746752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46752" h="6858000">
                <a:moveTo>
                  <a:pt x="180086" y="0"/>
                </a:moveTo>
                <a:lnTo>
                  <a:pt x="4746752" y="0"/>
                </a:lnTo>
                <a:lnTo>
                  <a:pt x="4746752" y="6858000"/>
                </a:lnTo>
                <a:lnTo>
                  <a:pt x="180086" y="6858000"/>
                </a:lnTo>
                <a:cubicBezTo>
                  <a:pt x="80645" y="6858000"/>
                  <a:pt x="0" y="6777228"/>
                  <a:pt x="0" y="6677914"/>
                </a:cubicBezTo>
                <a:lnTo>
                  <a:pt x="0" y="180086"/>
                </a:lnTo>
                <a:cubicBezTo>
                  <a:pt x="0" y="80772"/>
                  <a:pt x="80772" y="0"/>
                  <a:pt x="18008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algn="ctr">
              <a:defRPr sz="1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13" name="Picture 1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AFD9B1A-2D44-E844-11F0-559EBA454E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00" y="2486527"/>
            <a:ext cx="5472000" cy="1884945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17A5C8D4-12FC-292D-F485-BB3F85E688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3600" y="574675"/>
            <a:ext cx="5232400" cy="447675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Date or Author name</a:t>
            </a:r>
          </a:p>
        </p:txBody>
      </p:sp>
    </p:spTree>
    <p:extLst>
      <p:ext uri="{BB962C8B-B14F-4D97-AF65-F5344CB8AC3E}">
        <p14:creationId xmlns:p14="http://schemas.microsoft.com/office/powerpoint/2010/main" val="100833913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FB4A3-077B-CE90-050F-29DD012CA4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7767826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5C4543AA-D61C-E5FA-2F62-613E3863687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52962" y="99000"/>
            <a:ext cx="5542290" cy="6665212"/>
          </a:xfrm>
          <a:custGeom>
            <a:avLst/>
            <a:gdLst>
              <a:gd name="connsiteX0" fmla="*/ 127354 w 5542290"/>
              <a:gd name="connsiteY0" fmla="*/ 0 h 6665212"/>
              <a:gd name="connsiteX1" fmla="*/ 5414937 w 5542290"/>
              <a:gd name="connsiteY1" fmla="*/ 0 h 6665212"/>
              <a:gd name="connsiteX2" fmla="*/ 5542290 w 5542290"/>
              <a:gd name="connsiteY2" fmla="*/ 127353 h 6665212"/>
              <a:gd name="connsiteX3" fmla="*/ 5542290 w 5542290"/>
              <a:gd name="connsiteY3" fmla="*/ 6537858 h 6665212"/>
              <a:gd name="connsiteX4" fmla="*/ 5414937 w 5542290"/>
              <a:gd name="connsiteY4" fmla="*/ 6665212 h 6665212"/>
              <a:gd name="connsiteX5" fmla="*/ 127354 w 5542290"/>
              <a:gd name="connsiteY5" fmla="*/ 6665212 h 6665212"/>
              <a:gd name="connsiteX6" fmla="*/ 0 w 5542290"/>
              <a:gd name="connsiteY6" fmla="*/ 6537858 h 6665212"/>
              <a:gd name="connsiteX7" fmla="*/ 0 w 5542290"/>
              <a:gd name="connsiteY7" fmla="*/ 127354 h 6665212"/>
              <a:gd name="connsiteX8" fmla="*/ 127354 w 5542290"/>
              <a:gd name="connsiteY8" fmla="*/ 0 h 6665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42290" h="6665212">
                <a:moveTo>
                  <a:pt x="127354" y="0"/>
                </a:moveTo>
                <a:lnTo>
                  <a:pt x="5414937" y="0"/>
                </a:lnTo>
                <a:cubicBezTo>
                  <a:pt x="5485272" y="0"/>
                  <a:pt x="5542290" y="57018"/>
                  <a:pt x="5542290" y="127353"/>
                </a:cubicBezTo>
                <a:lnTo>
                  <a:pt x="5542290" y="6537858"/>
                </a:lnTo>
                <a:cubicBezTo>
                  <a:pt x="5542290" y="6608193"/>
                  <a:pt x="5485272" y="6665212"/>
                  <a:pt x="5414937" y="6665212"/>
                </a:cubicBezTo>
                <a:lnTo>
                  <a:pt x="127354" y="6665212"/>
                </a:lnTo>
                <a:cubicBezTo>
                  <a:pt x="57018" y="6665212"/>
                  <a:pt x="0" y="6608194"/>
                  <a:pt x="0" y="6537858"/>
                </a:cubicBezTo>
                <a:lnTo>
                  <a:pt x="0" y="127354"/>
                </a:lnTo>
                <a:cubicBezTo>
                  <a:pt x="0" y="57018"/>
                  <a:pt x="57018" y="0"/>
                  <a:pt x="12735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algn="ctr">
              <a:defRPr sz="1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000" y="576001"/>
            <a:ext cx="4151001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FB4A3-077B-CE90-050F-29DD012CA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000" y="1368000"/>
            <a:ext cx="4151001" cy="43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5878D8F-EC0D-41BD-B974-FA6638787DB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393450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8479E20-B7C6-098E-2CB3-F5FD8031847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42739" y="1"/>
            <a:ext cx="5653207" cy="6858255"/>
          </a:xfrm>
          <a:custGeom>
            <a:avLst/>
            <a:gdLst>
              <a:gd name="connsiteX0" fmla="*/ 180293 w 5653207"/>
              <a:gd name="connsiteY0" fmla="*/ 0 h 6858255"/>
              <a:gd name="connsiteX1" fmla="*/ 5653207 w 5653207"/>
              <a:gd name="connsiteY1" fmla="*/ 0 h 6858255"/>
              <a:gd name="connsiteX2" fmla="*/ 5653207 w 5653207"/>
              <a:gd name="connsiteY2" fmla="*/ 6858255 h 6858255"/>
              <a:gd name="connsiteX3" fmla="*/ 180293 w 5653207"/>
              <a:gd name="connsiteY3" fmla="*/ 6858255 h 6858255"/>
              <a:gd name="connsiteX4" fmla="*/ 0 w 5653207"/>
              <a:gd name="connsiteY4" fmla="*/ 6677962 h 6858255"/>
              <a:gd name="connsiteX5" fmla="*/ 0 w 5653207"/>
              <a:gd name="connsiteY5" fmla="*/ 180293 h 6858255"/>
              <a:gd name="connsiteX6" fmla="*/ 180293 w 5653207"/>
              <a:gd name="connsiteY6" fmla="*/ 0 h 6858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53207" h="6858255">
                <a:moveTo>
                  <a:pt x="180293" y="0"/>
                </a:moveTo>
                <a:lnTo>
                  <a:pt x="5653207" y="0"/>
                </a:lnTo>
                <a:lnTo>
                  <a:pt x="5653207" y="6858255"/>
                </a:lnTo>
                <a:lnTo>
                  <a:pt x="180293" y="6858255"/>
                </a:lnTo>
                <a:cubicBezTo>
                  <a:pt x="80795" y="6858255"/>
                  <a:pt x="0" y="6777460"/>
                  <a:pt x="0" y="6677962"/>
                </a:cubicBezTo>
                <a:lnTo>
                  <a:pt x="0" y="180293"/>
                </a:lnTo>
                <a:cubicBezTo>
                  <a:pt x="0" y="80795"/>
                  <a:pt x="80795" y="0"/>
                  <a:pt x="18029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algn="ctr">
              <a:defRPr sz="1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B10AAC-12D5-1DD4-3567-3B785B120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0" y="1365250"/>
            <a:ext cx="5133955" cy="4324350"/>
          </a:xfrm>
        </p:spPr>
        <p:txBody>
          <a:bodyPr anchor="ctr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10" name="Picture 9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9530055-A9FE-D0B4-6AE7-13E3532F3A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99" y="6084000"/>
            <a:ext cx="1299600" cy="447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534149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 - No pictu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10AAC-12D5-1DD4-3567-3B785B120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0" y="1365250"/>
            <a:ext cx="5133955" cy="4324350"/>
          </a:xfrm>
        </p:spPr>
        <p:txBody>
          <a:bodyPr anchor="ctr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10" name="Picture 9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9530055-A9FE-D0B4-6AE7-13E3532F3A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99" y="6084000"/>
            <a:ext cx="1299600" cy="447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29902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4 column pan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499C927-800A-717E-CE44-D45B149998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63600" y="1365250"/>
            <a:ext cx="2484000" cy="3672000"/>
          </a:xfrm>
          <a:prstGeom prst="roundRect">
            <a:avLst>
              <a:gd name="adj" fmla="val 5115"/>
            </a:avLst>
          </a:prstGeom>
          <a:solidFill>
            <a:schemeClr val="accent2"/>
          </a:solidFill>
        </p:spPr>
        <p:txBody>
          <a:bodyPr lIns="144000" tIns="72000" rIns="144000" bIns="72000"/>
          <a:lstStyle>
            <a:lvl2pPr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B7DA8E4C-92D7-E2FF-2AE0-A90EE1F3FA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24925" y="1365250"/>
            <a:ext cx="2484000" cy="3672000"/>
          </a:xfrm>
          <a:prstGeom prst="roundRect">
            <a:avLst>
              <a:gd name="adj" fmla="val 5115"/>
            </a:avLst>
          </a:prstGeom>
          <a:solidFill>
            <a:schemeClr val="accent2"/>
          </a:solidFill>
        </p:spPr>
        <p:txBody>
          <a:bodyPr lIns="144000" tIns="72000" rIns="144000" bIns="72000"/>
          <a:lstStyle>
            <a:lvl2pPr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A3A80A26-67BA-C4C0-92C8-75B56577538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86250" y="1365250"/>
            <a:ext cx="2484000" cy="3672000"/>
          </a:xfrm>
          <a:prstGeom prst="roundRect">
            <a:avLst>
              <a:gd name="adj" fmla="val 5115"/>
            </a:avLst>
          </a:prstGeom>
          <a:solidFill>
            <a:schemeClr val="accent2"/>
          </a:solidFill>
        </p:spPr>
        <p:txBody>
          <a:bodyPr lIns="144000" tIns="72000" rIns="144000" bIns="72000"/>
          <a:lstStyle>
            <a:lvl2pPr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035A699F-C190-F942-EA03-247EA1075EF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47575" y="1365250"/>
            <a:ext cx="2484000" cy="3672000"/>
          </a:xfrm>
          <a:prstGeom prst="roundRect">
            <a:avLst>
              <a:gd name="adj" fmla="val 5115"/>
            </a:avLst>
          </a:prstGeom>
          <a:solidFill>
            <a:schemeClr val="accent2"/>
          </a:solidFill>
        </p:spPr>
        <p:txBody>
          <a:bodyPr lIns="144000" tIns="72000" rIns="144000" bIns="72000"/>
          <a:lstStyle>
            <a:lvl2pPr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623881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narrow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FB4A3-077B-CE90-050F-29DD012CA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000" y="1368000"/>
            <a:ext cx="3996000" cy="43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642715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narrow side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000" y="576001"/>
            <a:ext cx="4896000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FB4A3-077B-CE90-050F-29DD012CA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000" y="1368000"/>
            <a:ext cx="4896000" cy="43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Graphic 9">
            <a:extLst>
              <a:ext uri="{FF2B5EF4-FFF2-40B4-BE49-F238E27FC236}">
                <a16:creationId xmlns:a16="http://schemas.microsoft.com/office/drawing/2014/main" id="{89B5ED64-A8D4-7929-25FE-2DE4D2487B2F}"/>
              </a:ext>
            </a:extLst>
          </p:cNvPr>
          <p:cNvSpPr/>
          <p:nvPr/>
        </p:nvSpPr>
        <p:spPr>
          <a:xfrm>
            <a:off x="6541236" y="99000"/>
            <a:ext cx="5542289" cy="6665211"/>
          </a:xfrm>
          <a:custGeom>
            <a:avLst/>
            <a:gdLst>
              <a:gd name="connsiteX0" fmla="*/ 5414937 w 5542289"/>
              <a:gd name="connsiteY0" fmla="*/ 0 h 6665211"/>
              <a:gd name="connsiteX1" fmla="*/ 5542290 w 5542289"/>
              <a:gd name="connsiteY1" fmla="*/ 127353 h 6665211"/>
              <a:gd name="connsiteX2" fmla="*/ 5542290 w 5542289"/>
              <a:gd name="connsiteY2" fmla="*/ 6537858 h 6665211"/>
              <a:gd name="connsiteX3" fmla="*/ 5414937 w 5542289"/>
              <a:gd name="connsiteY3" fmla="*/ 6665212 h 6665211"/>
              <a:gd name="connsiteX4" fmla="*/ 127354 w 5542289"/>
              <a:gd name="connsiteY4" fmla="*/ 6665212 h 6665211"/>
              <a:gd name="connsiteX5" fmla="*/ 0 w 5542289"/>
              <a:gd name="connsiteY5" fmla="*/ 6537858 h 6665211"/>
              <a:gd name="connsiteX6" fmla="*/ 0 w 5542289"/>
              <a:gd name="connsiteY6" fmla="*/ 127354 h 6665211"/>
              <a:gd name="connsiteX7" fmla="*/ 127354 w 5542289"/>
              <a:gd name="connsiteY7" fmla="*/ 0 h 6665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42289" h="6665211">
                <a:moveTo>
                  <a:pt x="5414937" y="0"/>
                </a:moveTo>
                <a:cubicBezTo>
                  <a:pt x="5485272" y="0"/>
                  <a:pt x="5542290" y="57018"/>
                  <a:pt x="5542290" y="127353"/>
                </a:cubicBezTo>
                <a:lnTo>
                  <a:pt x="5542290" y="6537858"/>
                </a:lnTo>
                <a:cubicBezTo>
                  <a:pt x="5542290" y="6608193"/>
                  <a:pt x="5485272" y="6665212"/>
                  <a:pt x="5414937" y="6665212"/>
                </a:cubicBezTo>
                <a:lnTo>
                  <a:pt x="127354" y="6665212"/>
                </a:lnTo>
                <a:cubicBezTo>
                  <a:pt x="57018" y="6665212"/>
                  <a:pt x="0" y="6608194"/>
                  <a:pt x="0" y="6537858"/>
                </a:cubicBezTo>
                <a:lnTo>
                  <a:pt x="0" y="127354"/>
                </a:lnTo>
                <a:cubicBezTo>
                  <a:pt x="0" y="57018"/>
                  <a:pt x="57018" y="0"/>
                  <a:pt x="127354" y="0"/>
                </a:cubicBezTo>
                <a:close/>
              </a:path>
            </a:pathLst>
          </a:custGeom>
          <a:solidFill>
            <a:schemeClr val="accent3"/>
          </a:solidFill>
          <a:ln w="1269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C1B0E79-D1EC-ACA7-5450-16B5A23E97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8000" y="1512000"/>
            <a:ext cx="2943575" cy="4171451"/>
          </a:xfrm>
        </p:spPr>
        <p:txBody>
          <a:bodyPr/>
          <a:lstStyle>
            <a:lvl1pPr>
              <a:defRPr sz="1750"/>
            </a:lvl1pPr>
            <a:lvl2pPr>
              <a:defRPr sz="1750" cap="none" baseline="0">
                <a:solidFill>
                  <a:schemeClr val="tx2"/>
                </a:solidFill>
                <a:latin typeface="Avenir Next Demi Bold" panose="020B0703020202020204" pitchFamily="34" charset="0"/>
              </a:defRPr>
            </a:lvl2pPr>
            <a:lvl3pPr>
              <a:defRPr sz="1750"/>
            </a:lvl3pPr>
            <a:lvl4pPr>
              <a:defRPr sz="1750"/>
            </a:lvl4pPr>
            <a:lvl5pPr>
              <a:defRPr sz="1750"/>
            </a:lvl5pPr>
            <a:lvl6pPr>
              <a:defRPr sz="1750"/>
            </a:lvl6pPr>
            <a:lvl7pPr>
              <a:defRPr sz="1750"/>
            </a:lvl7pPr>
            <a:lvl8pPr>
              <a:defRPr sz="1750"/>
            </a:lvl8pPr>
            <a:lvl9pPr>
              <a:defRPr sz="17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F189585-2902-C6A9-8273-945A2A05E0C7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6948000" y="1372549"/>
            <a:ext cx="972000" cy="972000"/>
          </a:xfrm>
          <a:prstGeom prst="ellipse">
            <a:avLst/>
          </a:prstGeom>
          <a:solidFill>
            <a:schemeClr val="accent1"/>
          </a:solidFill>
        </p:spPr>
        <p:txBody>
          <a:bodyPr bIns="72000" anchor="ctr" anchorCtr="0"/>
          <a:lstStyle>
            <a:lvl1pPr algn="ctr">
              <a:defRPr sz="2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3CC99BC7-88C1-7872-9F08-1605142CBE0D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6948000" y="2451033"/>
            <a:ext cx="972000" cy="972000"/>
          </a:xfrm>
          <a:prstGeom prst="ellipse">
            <a:avLst/>
          </a:prstGeom>
          <a:solidFill>
            <a:schemeClr val="accent1"/>
          </a:solidFill>
        </p:spPr>
        <p:txBody>
          <a:bodyPr bIns="72000" anchor="ctr" anchorCtr="0"/>
          <a:lstStyle>
            <a:lvl1pPr algn="ctr">
              <a:defRPr sz="2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91CB2E40-EF67-FE90-D38B-E756A702FD8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6978618" y="3529517"/>
            <a:ext cx="972000" cy="972000"/>
          </a:xfrm>
          <a:prstGeom prst="ellipse">
            <a:avLst/>
          </a:prstGeom>
          <a:solidFill>
            <a:schemeClr val="accent1"/>
          </a:solidFill>
        </p:spPr>
        <p:txBody>
          <a:bodyPr bIns="72000" anchor="ctr" anchorCtr="0"/>
          <a:lstStyle>
            <a:lvl1pPr algn="ctr">
              <a:defRPr sz="2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50E6B833-C6C8-66A8-43AC-3D2CF217D277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6978618" y="4608000"/>
            <a:ext cx="972000" cy="972000"/>
          </a:xfrm>
          <a:prstGeom prst="ellipse">
            <a:avLst/>
          </a:prstGeom>
          <a:solidFill>
            <a:schemeClr val="accent1"/>
          </a:solidFill>
        </p:spPr>
        <p:txBody>
          <a:bodyPr bIns="72000" anchor="ctr" anchorCtr="0"/>
          <a:lstStyle>
            <a:lvl1pPr algn="ctr">
              <a:defRPr sz="2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3988979135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7EC3DE3-9287-2058-E73F-51CFA9D4C84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52962" y="99000"/>
            <a:ext cx="5542290" cy="6665212"/>
          </a:xfrm>
          <a:custGeom>
            <a:avLst/>
            <a:gdLst>
              <a:gd name="connsiteX0" fmla="*/ 127354 w 5542290"/>
              <a:gd name="connsiteY0" fmla="*/ 0 h 6665212"/>
              <a:gd name="connsiteX1" fmla="*/ 5414937 w 5542290"/>
              <a:gd name="connsiteY1" fmla="*/ 0 h 6665212"/>
              <a:gd name="connsiteX2" fmla="*/ 5542290 w 5542290"/>
              <a:gd name="connsiteY2" fmla="*/ 127353 h 6665212"/>
              <a:gd name="connsiteX3" fmla="*/ 5542290 w 5542290"/>
              <a:gd name="connsiteY3" fmla="*/ 6537858 h 6665212"/>
              <a:gd name="connsiteX4" fmla="*/ 5414937 w 5542290"/>
              <a:gd name="connsiteY4" fmla="*/ 6665212 h 6665212"/>
              <a:gd name="connsiteX5" fmla="*/ 127354 w 5542290"/>
              <a:gd name="connsiteY5" fmla="*/ 6665212 h 6665212"/>
              <a:gd name="connsiteX6" fmla="*/ 0 w 5542290"/>
              <a:gd name="connsiteY6" fmla="*/ 6537858 h 6665212"/>
              <a:gd name="connsiteX7" fmla="*/ 0 w 5542290"/>
              <a:gd name="connsiteY7" fmla="*/ 127354 h 6665212"/>
              <a:gd name="connsiteX8" fmla="*/ 127354 w 5542290"/>
              <a:gd name="connsiteY8" fmla="*/ 0 h 6665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42290" h="6665212">
                <a:moveTo>
                  <a:pt x="127354" y="0"/>
                </a:moveTo>
                <a:lnTo>
                  <a:pt x="5414937" y="0"/>
                </a:lnTo>
                <a:cubicBezTo>
                  <a:pt x="5485272" y="0"/>
                  <a:pt x="5542290" y="57018"/>
                  <a:pt x="5542290" y="127353"/>
                </a:cubicBezTo>
                <a:lnTo>
                  <a:pt x="5542290" y="6537858"/>
                </a:lnTo>
                <a:cubicBezTo>
                  <a:pt x="5542290" y="6608193"/>
                  <a:pt x="5485272" y="6665212"/>
                  <a:pt x="5414937" y="6665212"/>
                </a:cubicBezTo>
                <a:lnTo>
                  <a:pt x="127354" y="6665212"/>
                </a:lnTo>
                <a:cubicBezTo>
                  <a:pt x="57018" y="6665212"/>
                  <a:pt x="0" y="6608194"/>
                  <a:pt x="0" y="6537858"/>
                </a:cubicBezTo>
                <a:lnTo>
                  <a:pt x="0" y="127354"/>
                </a:lnTo>
                <a:cubicBezTo>
                  <a:pt x="0" y="57018"/>
                  <a:pt x="57018" y="0"/>
                  <a:pt x="12735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algn="ctr">
              <a:defRPr sz="1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000" y="576001"/>
            <a:ext cx="4896000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FB4A3-077B-CE90-050F-29DD012CA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000" y="3204000"/>
            <a:ext cx="4896000" cy="2485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5878D8F-EC0D-41BD-B974-FA6638787DB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991A19F-34F4-8A40-A2B2-136F0083BC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3600" y="1365250"/>
            <a:ext cx="4895850" cy="1724025"/>
          </a:xfrm>
        </p:spPr>
        <p:txBody>
          <a:bodyPr/>
          <a:lstStyle>
            <a:lvl1pPr>
              <a:lnSpc>
                <a:spcPct val="90000"/>
              </a:lnSpc>
              <a:defRPr sz="3700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5877505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61569-72CA-DB99-4728-B396DAF00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4F5E82-6B12-99A8-4A91-0EA65B3675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64000" y="1365251"/>
            <a:ext cx="5040000" cy="4324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C06373-D83F-ACBD-858D-52B28122D0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1575" y="1365250"/>
            <a:ext cx="5040000" cy="4324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821390-31FF-B1CC-0440-8B902CBF1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EE2D3C-4021-E20D-2EEF-925939903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B517CE-7212-B5C4-C8FD-E1C768721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664255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3963">
          <p15:clr>
            <a:srgbClr val="FBAE40"/>
          </p15:clr>
        </p15:guide>
        <p15:guide id="2" pos="3719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End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3400" y="2937538"/>
            <a:ext cx="10465200" cy="1149432"/>
          </a:xfrm>
        </p:spPr>
        <p:txBody>
          <a:bodyPr/>
          <a:lstStyle>
            <a:lvl1pPr algn="ctr">
              <a:defRPr sz="7800">
                <a:solidFill>
                  <a:schemeClr val="bg1"/>
                </a:solidFill>
              </a:defRPr>
            </a:lvl1pPr>
          </a:lstStyle>
          <a:p>
            <a:r>
              <a:rPr lang="en-GB"/>
              <a:t>Thank you</a:t>
            </a:r>
          </a:p>
        </p:txBody>
      </p:sp>
      <p:pic>
        <p:nvPicPr>
          <p:cNvPr id="8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100356DE-095B-CEAA-8E7B-B9A68CAF02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6000" y="5328000"/>
            <a:ext cx="1080000" cy="101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369755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CDEFA-B2C5-3FE9-D738-0D78B9E43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892E92-B291-1685-E992-1380379BF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AA2F87-9A59-ACBD-16D5-643CA6B7B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C9390C-084C-ED0A-C706-608218736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8436744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B8F972-CF2B-D41A-15F7-651D5D08B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07ABEB-ABF0-2C9F-6448-7F1079B7A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6B1CCD-1085-74F6-D6B0-049079DE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8504259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3028120-AA2D-E1A0-5A0E-9865A5AC19C3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445248" y="0"/>
            <a:ext cx="4746752" cy="6858000"/>
          </a:xfrm>
          <a:custGeom>
            <a:avLst/>
            <a:gdLst>
              <a:gd name="connsiteX0" fmla="*/ 180086 w 4746752"/>
              <a:gd name="connsiteY0" fmla="*/ 0 h 6858000"/>
              <a:gd name="connsiteX1" fmla="*/ 4746752 w 4746752"/>
              <a:gd name="connsiteY1" fmla="*/ 0 h 6858000"/>
              <a:gd name="connsiteX2" fmla="*/ 4746752 w 4746752"/>
              <a:gd name="connsiteY2" fmla="*/ 6858000 h 6858000"/>
              <a:gd name="connsiteX3" fmla="*/ 180086 w 4746752"/>
              <a:gd name="connsiteY3" fmla="*/ 6858000 h 6858000"/>
              <a:gd name="connsiteX4" fmla="*/ 0 w 4746752"/>
              <a:gd name="connsiteY4" fmla="*/ 6677914 h 6858000"/>
              <a:gd name="connsiteX5" fmla="*/ 0 w 4746752"/>
              <a:gd name="connsiteY5" fmla="*/ 180086 h 6858000"/>
              <a:gd name="connsiteX6" fmla="*/ 180086 w 4746752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46752" h="6858000">
                <a:moveTo>
                  <a:pt x="180086" y="0"/>
                </a:moveTo>
                <a:lnTo>
                  <a:pt x="4746752" y="0"/>
                </a:lnTo>
                <a:lnTo>
                  <a:pt x="4746752" y="6858000"/>
                </a:lnTo>
                <a:lnTo>
                  <a:pt x="180086" y="6858000"/>
                </a:lnTo>
                <a:cubicBezTo>
                  <a:pt x="80645" y="6858000"/>
                  <a:pt x="0" y="6777228"/>
                  <a:pt x="0" y="6677914"/>
                </a:cubicBezTo>
                <a:lnTo>
                  <a:pt x="0" y="180086"/>
                </a:lnTo>
                <a:cubicBezTo>
                  <a:pt x="0" y="80772"/>
                  <a:pt x="80772" y="0"/>
                  <a:pt x="18008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algn="ctr">
              <a:defRPr sz="1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13" name="Picture 1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AFD9B1A-2D44-E844-11F0-559EBA454E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00" y="2486527"/>
            <a:ext cx="5472000" cy="1884945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17A5C8D4-12FC-292D-F485-BB3F85E688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3600" y="574675"/>
            <a:ext cx="5232400" cy="447675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Date or Author name</a:t>
            </a:r>
          </a:p>
        </p:txBody>
      </p:sp>
    </p:spTree>
    <p:extLst>
      <p:ext uri="{BB962C8B-B14F-4D97-AF65-F5344CB8AC3E}">
        <p14:creationId xmlns:p14="http://schemas.microsoft.com/office/powerpoint/2010/main" val="139245617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FB4A3-077B-CE90-050F-29DD012CA4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2965769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5C4543AA-D61C-E5FA-2F62-613E3863687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52962" y="99000"/>
            <a:ext cx="5542290" cy="6665212"/>
          </a:xfrm>
          <a:custGeom>
            <a:avLst/>
            <a:gdLst>
              <a:gd name="connsiteX0" fmla="*/ 127354 w 5542290"/>
              <a:gd name="connsiteY0" fmla="*/ 0 h 6665212"/>
              <a:gd name="connsiteX1" fmla="*/ 5414937 w 5542290"/>
              <a:gd name="connsiteY1" fmla="*/ 0 h 6665212"/>
              <a:gd name="connsiteX2" fmla="*/ 5542290 w 5542290"/>
              <a:gd name="connsiteY2" fmla="*/ 127353 h 6665212"/>
              <a:gd name="connsiteX3" fmla="*/ 5542290 w 5542290"/>
              <a:gd name="connsiteY3" fmla="*/ 6537858 h 6665212"/>
              <a:gd name="connsiteX4" fmla="*/ 5414937 w 5542290"/>
              <a:gd name="connsiteY4" fmla="*/ 6665212 h 6665212"/>
              <a:gd name="connsiteX5" fmla="*/ 127354 w 5542290"/>
              <a:gd name="connsiteY5" fmla="*/ 6665212 h 6665212"/>
              <a:gd name="connsiteX6" fmla="*/ 0 w 5542290"/>
              <a:gd name="connsiteY6" fmla="*/ 6537858 h 6665212"/>
              <a:gd name="connsiteX7" fmla="*/ 0 w 5542290"/>
              <a:gd name="connsiteY7" fmla="*/ 127354 h 6665212"/>
              <a:gd name="connsiteX8" fmla="*/ 127354 w 5542290"/>
              <a:gd name="connsiteY8" fmla="*/ 0 h 6665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42290" h="6665212">
                <a:moveTo>
                  <a:pt x="127354" y="0"/>
                </a:moveTo>
                <a:lnTo>
                  <a:pt x="5414937" y="0"/>
                </a:lnTo>
                <a:cubicBezTo>
                  <a:pt x="5485272" y="0"/>
                  <a:pt x="5542290" y="57018"/>
                  <a:pt x="5542290" y="127353"/>
                </a:cubicBezTo>
                <a:lnTo>
                  <a:pt x="5542290" y="6537858"/>
                </a:lnTo>
                <a:cubicBezTo>
                  <a:pt x="5542290" y="6608193"/>
                  <a:pt x="5485272" y="6665212"/>
                  <a:pt x="5414937" y="6665212"/>
                </a:cubicBezTo>
                <a:lnTo>
                  <a:pt x="127354" y="6665212"/>
                </a:lnTo>
                <a:cubicBezTo>
                  <a:pt x="57018" y="6665212"/>
                  <a:pt x="0" y="6608194"/>
                  <a:pt x="0" y="6537858"/>
                </a:cubicBezTo>
                <a:lnTo>
                  <a:pt x="0" y="127354"/>
                </a:lnTo>
                <a:cubicBezTo>
                  <a:pt x="0" y="57018"/>
                  <a:pt x="57018" y="0"/>
                  <a:pt x="12735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algn="ctr">
              <a:defRPr sz="1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000" y="576001"/>
            <a:ext cx="4151001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FB4A3-077B-CE90-050F-29DD012CA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000" y="1368000"/>
            <a:ext cx="4151001" cy="43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5878D8F-EC0D-41BD-B974-FA6638787DB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5311908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8479E20-B7C6-098E-2CB3-F5FD8031847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42739" y="1"/>
            <a:ext cx="5653207" cy="6858255"/>
          </a:xfrm>
          <a:custGeom>
            <a:avLst/>
            <a:gdLst>
              <a:gd name="connsiteX0" fmla="*/ 180293 w 5653207"/>
              <a:gd name="connsiteY0" fmla="*/ 0 h 6858255"/>
              <a:gd name="connsiteX1" fmla="*/ 5653207 w 5653207"/>
              <a:gd name="connsiteY1" fmla="*/ 0 h 6858255"/>
              <a:gd name="connsiteX2" fmla="*/ 5653207 w 5653207"/>
              <a:gd name="connsiteY2" fmla="*/ 6858255 h 6858255"/>
              <a:gd name="connsiteX3" fmla="*/ 180293 w 5653207"/>
              <a:gd name="connsiteY3" fmla="*/ 6858255 h 6858255"/>
              <a:gd name="connsiteX4" fmla="*/ 0 w 5653207"/>
              <a:gd name="connsiteY4" fmla="*/ 6677962 h 6858255"/>
              <a:gd name="connsiteX5" fmla="*/ 0 w 5653207"/>
              <a:gd name="connsiteY5" fmla="*/ 180293 h 6858255"/>
              <a:gd name="connsiteX6" fmla="*/ 180293 w 5653207"/>
              <a:gd name="connsiteY6" fmla="*/ 0 h 6858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53207" h="6858255">
                <a:moveTo>
                  <a:pt x="180293" y="0"/>
                </a:moveTo>
                <a:lnTo>
                  <a:pt x="5653207" y="0"/>
                </a:lnTo>
                <a:lnTo>
                  <a:pt x="5653207" y="6858255"/>
                </a:lnTo>
                <a:lnTo>
                  <a:pt x="180293" y="6858255"/>
                </a:lnTo>
                <a:cubicBezTo>
                  <a:pt x="80795" y="6858255"/>
                  <a:pt x="0" y="6777460"/>
                  <a:pt x="0" y="6677962"/>
                </a:cubicBezTo>
                <a:lnTo>
                  <a:pt x="0" y="180293"/>
                </a:lnTo>
                <a:cubicBezTo>
                  <a:pt x="0" y="80795"/>
                  <a:pt x="80795" y="0"/>
                  <a:pt x="18029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algn="ctr">
              <a:defRPr sz="1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B10AAC-12D5-1DD4-3567-3B785B120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0" y="1365250"/>
            <a:ext cx="5133955" cy="4324350"/>
          </a:xfrm>
        </p:spPr>
        <p:txBody>
          <a:bodyPr anchor="ctr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10" name="Picture 9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9530055-A9FE-D0B4-6AE7-13E3532F3A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99" y="6084000"/>
            <a:ext cx="1299600" cy="447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702930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 - No pictu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10AAC-12D5-1DD4-3567-3B785B120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0" y="1365250"/>
            <a:ext cx="5133955" cy="4324350"/>
          </a:xfrm>
        </p:spPr>
        <p:txBody>
          <a:bodyPr anchor="ctr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10" name="Picture 9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9530055-A9FE-D0B4-6AE7-13E3532F3A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99" y="6084000"/>
            <a:ext cx="1299600" cy="447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755546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4 column pan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499C927-800A-717E-CE44-D45B149998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63600" y="1365250"/>
            <a:ext cx="2484000" cy="3672000"/>
          </a:xfrm>
          <a:prstGeom prst="roundRect">
            <a:avLst>
              <a:gd name="adj" fmla="val 5115"/>
            </a:avLst>
          </a:prstGeom>
          <a:solidFill>
            <a:schemeClr val="accent2"/>
          </a:solidFill>
        </p:spPr>
        <p:txBody>
          <a:bodyPr lIns="144000" tIns="72000" rIns="144000" bIns="72000"/>
          <a:lstStyle>
            <a:lvl2pPr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B7DA8E4C-92D7-E2FF-2AE0-A90EE1F3FA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24925" y="1365250"/>
            <a:ext cx="2484000" cy="3672000"/>
          </a:xfrm>
          <a:prstGeom prst="roundRect">
            <a:avLst>
              <a:gd name="adj" fmla="val 5115"/>
            </a:avLst>
          </a:prstGeom>
          <a:solidFill>
            <a:schemeClr val="accent2"/>
          </a:solidFill>
        </p:spPr>
        <p:txBody>
          <a:bodyPr lIns="144000" tIns="72000" rIns="144000" bIns="72000"/>
          <a:lstStyle>
            <a:lvl2pPr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A3A80A26-67BA-C4C0-92C8-75B56577538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86250" y="1365250"/>
            <a:ext cx="2484000" cy="3672000"/>
          </a:xfrm>
          <a:prstGeom prst="roundRect">
            <a:avLst>
              <a:gd name="adj" fmla="val 5115"/>
            </a:avLst>
          </a:prstGeom>
          <a:solidFill>
            <a:schemeClr val="accent2"/>
          </a:solidFill>
        </p:spPr>
        <p:txBody>
          <a:bodyPr lIns="144000" tIns="72000" rIns="144000" bIns="72000"/>
          <a:lstStyle>
            <a:lvl2pPr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035A699F-C190-F942-EA03-247EA1075EF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47575" y="1365250"/>
            <a:ext cx="2484000" cy="3672000"/>
          </a:xfrm>
          <a:prstGeom prst="roundRect">
            <a:avLst>
              <a:gd name="adj" fmla="val 5115"/>
            </a:avLst>
          </a:prstGeom>
          <a:solidFill>
            <a:schemeClr val="accent2"/>
          </a:solidFill>
        </p:spPr>
        <p:txBody>
          <a:bodyPr lIns="144000" tIns="72000" rIns="144000" bIns="72000"/>
          <a:lstStyle>
            <a:lvl2pPr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8901488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narrow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FB4A3-077B-CE90-050F-29DD012CA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000" y="1368000"/>
            <a:ext cx="3996000" cy="43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7367671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narrow side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000" y="576001"/>
            <a:ext cx="4896000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FB4A3-077B-CE90-050F-29DD012CA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000" y="1368000"/>
            <a:ext cx="4896000" cy="43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Graphic 9">
            <a:extLst>
              <a:ext uri="{FF2B5EF4-FFF2-40B4-BE49-F238E27FC236}">
                <a16:creationId xmlns:a16="http://schemas.microsoft.com/office/drawing/2014/main" id="{89B5ED64-A8D4-7929-25FE-2DE4D2487B2F}"/>
              </a:ext>
            </a:extLst>
          </p:cNvPr>
          <p:cNvSpPr/>
          <p:nvPr/>
        </p:nvSpPr>
        <p:spPr>
          <a:xfrm>
            <a:off x="6541236" y="99000"/>
            <a:ext cx="5542289" cy="6665211"/>
          </a:xfrm>
          <a:custGeom>
            <a:avLst/>
            <a:gdLst>
              <a:gd name="connsiteX0" fmla="*/ 5414937 w 5542289"/>
              <a:gd name="connsiteY0" fmla="*/ 0 h 6665211"/>
              <a:gd name="connsiteX1" fmla="*/ 5542290 w 5542289"/>
              <a:gd name="connsiteY1" fmla="*/ 127353 h 6665211"/>
              <a:gd name="connsiteX2" fmla="*/ 5542290 w 5542289"/>
              <a:gd name="connsiteY2" fmla="*/ 6537858 h 6665211"/>
              <a:gd name="connsiteX3" fmla="*/ 5414937 w 5542289"/>
              <a:gd name="connsiteY3" fmla="*/ 6665212 h 6665211"/>
              <a:gd name="connsiteX4" fmla="*/ 127354 w 5542289"/>
              <a:gd name="connsiteY4" fmla="*/ 6665212 h 6665211"/>
              <a:gd name="connsiteX5" fmla="*/ 0 w 5542289"/>
              <a:gd name="connsiteY5" fmla="*/ 6537858 h 6665211"/>
              <a:gd name="connsiteX6" fmla="*/ 0 w 5542289"/>
              <a:gd name="connsiteY6" fmla="*/ 127354 h 6665211"/>
              <a:gd name="connsiteX7" fmla="*/ 127354 w 5542289"/>
              <a:gd name="connsiteY7" fmla="*/ 0 h 6665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42289" h="6665211">
                <a:moveTo>
                  <a:pt x="5414937" y="0"/>
                </a:moveTo>
                <a:cubicBezTo>
                  <a:pt x="5485272" y="0"/>
                  <a:pt x="5542290" y="57018"/>
                  <a:pt x="5542290" y="127353"/>
                </a:cubicBezTo>
                <a:lnTo>
                  <a:pt x="5542290" y="6537858"/>
                </a:lnTo>
                <a:cubicBezTo>
                  <a:pt x="5542290" y="6608193"/>
                  <a:pt x="5485272" y="6665212"/>
                  <a:pt x="5414937" y="6665212"/>
                </a:cubicBezTo>
                <a:lnTo>
                  <a:pt x="127354" y="6665212"/>
                </a:lnTo>
                <a:cubicBezTo>
                  <a:pt x="57018" y="6665212"/>
                  <a:pt x="0" y="6608194"/>
                  <a:pt x="0" y="6537858"/>
                </a:cubicBezTo>
                <a:lnTo>
                  <a:pt x="0" y="127354"/>
                </a:lnTo>
                <a:cubicBezTo>
                  <a:pt x="0" y="57018"/>
                  <a:pt x="57018" y="0"/>
                  <a:pt x="127354" y="0"/>
                </a:cubicBezTo>
                <a:close/>
              </a:path>
            </a:pathLst>
          </a:custGeom>
          <a:solidFill>
            <a:schemeClr val="accent3"/>
          </a:solidFill>
          <a:ln w="1269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C1B0E79-D1EC-ACA7-5450-16B5A23E97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8000" y="1512000"/>
            <a:ext cx="2943575" cy="4171451"/>
          </a:xfrm>
        </p:spPr>
        <p:txBody>
          <a:bodyPr/>
          <a:lstStyle>
            <a:lvl1pPr>
              <a:defRPr sz="1750"/>
            </a:lvl1pPr>
            <a:lvl2pPr>
              <a:defRPr sz="1750" cap="none" baseline="0">
                <a:solidFill>
                  <a:schemeClr val="tx2"/>
                </a:solidFill>
                <a:latin typeface="Avenir Next Demi Bold" panose="020B0703020202020204" pitchFamily="34" charset="0"/>
              </a:defRPr>
            </a:lvl2pPr>
            <a:lvl3pPr>
              <a:defRPr sz="1750"/>
            </a:lvl3pPr>
            <a:lvl4pPr>
              <a:defRPr sz="1750"/>
            </a:lvl4pPr>
            <a:lvl5pPr>
              <a:defRPr sz="1750"/>
            </a:lvl5pPr>
            <a:lvl6pPr>
              <a:defRPr sz="1750"/>
            </a:lvl6pPr>
            <a:lvl7pPr>
              <a:defRPr sz="1750"/>
            </a:lvl7pPr>
            <a:lvl8pPr>
              <a:defRPr sz="1750"/>
            </a:lvl8pPr>
            <a:lvl9pPr>
              <a:defRPr sz="17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F189585-2902-C6A9-8273-945A2A05E0C7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6948000" y="1372549"/>
            <a:ext cx="972000" cy="972000"/>
          </a:xfrm>
          <a:prstGeom prst="ellipse">
            <a:avLst/>
          </a:prstGeom>
          <a:solidFill>
            <a:schemeClr val="accent1"/>
          </a:solidFill>
        </p:spPr>
        <p:txBody>
          <a:bodyPr bIns="72000" anchor="ctr" anchorCtr="0"/>
          <a:lstStyle>
            <a:lvl1pPr algn="ctr">
              <a:defRPr sz="2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3CC99BC7-88C1-7872-9F08-1605142CBE0D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6948000" y="2451033"/>
            <a:ext cx="972000" cy="972000"/>
          </a:xfrm>
          <a:prstGeom prst="ellipse">
            <a:avLst/>
          </a:prstGeom>
          <a:solidFill>
            <a:schemeClr val="accent1"/>
          </a:solidFill>
        </p:spPr>
        <p:txBody>
          <a:bodyPr bIns="72000" anchor="ctr" anchorCtr="0"/>
          <a:lstStyle>
            <a:lvl1pPr algn="ctr">
              <a:defRPr sz="2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91CB2E40-EF67-FE90-D38B-E756A702FD8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6978618" y="3529517"/>
            <a:ext cx="972000" cy="972000"/>
          </a:xfrm>
          <a:prstGeom prst="ellipse">
            <a:avLst/>
          </a:prstGeom>
          <a:solidFill>
            <a:schemeClr val="accent1"/>
          </a:solidFill>
        </p:spPr>
        <p:txBody>
          <a:bodyPr bIns="72000" anchor="ctr" anchorCtr="0"/>
          <a:lstStyle>
            <a:lvl1pPr algn="ctr">
              <a:defRPr sz="2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50E6B833-C6C8-66A8-43AC-3D2CF217D277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6978618" y="4608000"/>
            <a:ext cx="972000" cy="972000"/>
          </a:xfrm>
          <a:prstGeom prst="ellipse">
            <a:avLst/>
          </a:prstGeom>
          <a:solidFill>
            <a:schemeClr val="accent1"/>
          </a:solidFill>
        </p:spPr>
        <p:txBody>
          <a:bodyPr bIns="72000" anchor="ctr" anchorCtr="0"/>
          <a:lstStyle>
            <a:lvl1pPr algn="ctr">
              <a:defRPr sz="2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907540788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7EC3DE3-9287-2058-E73F-51CFA9D4C84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52962" y="99000"/>
            <a:ext cx="5542290" cy="6665212"/>
          </a:xfrm>
          <a:custGeom>
            <a:avLst/>
            <a:gdLst>
              <a:gd name="connsiteX0" fmla="*/ 127354 w 5542290"/>
              <a:gd name="connsiteY0" fmla="*/ 0 h 6665212"/>
              <a:gd name="connsiteX1" fmla="*/ 5414937 w 5542290"/>
              <a:gd name="connsiteY1" fmla="*/ 0 h 6665212"/>
              <a:gd name="connsiteX2" fmla="*/ 5542290 w 5542290"/>
              <a:gd name="connsiteY2" fmla="*/ 127353 h 6665212"/>
              <a:gd name="connsiteX3" fmla="*/ 5542290 w 5542290"/>
              <a:gd name="connsiteY3" fmla="*/ 6537858 h 6665212"/>
              <a:gd name="connsiteX4" fmla="*/ 5414937 w 5542290"/>
              <a:gd name="connsiteY4" fmla="*/ 6665212 h 6665212"/>
              <a:gd name="connsiteX5" fmla="*/ 127354 w 5542290"/>
              <a:gd name="connsiteY5" fmla="*/ 6665212 h 6665212"/>
              <a:gd name="connsiteX6" fmla="*/ 0 w 5542290"/>
              <a:gd name="connsiteY6" fmla="*/ 6537858 h 6665212"/>
              <a:gd name="connsiteX7" fmla="*/ 0 w 5542290"/>
              <a:gd name="connsiteY7" fmla="*/ 127354 h 6665212"/>
              <a:gd name="connsiteX8" fmla="*/ 127354 w 5542290"/>
              <a:gd name="connsiteY8" fmla="*/ 0 h 6665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42290" h="6665212">
                <a:moveTo>
                  <a:pt x="127354" y="0"/>
                </a:moveTo>
                <a:lnTo>
                  <a:pt x="5414937" y="0"/>
                </a:lnTo>
                <a:cubicBezTo>
                  <a:pt x="5485272" y="0"/>
                  <a:pt x="5542290" y="57018"/>
                  <a:pt x="5542290" y="127353"/>
                </a:cubicBezTo>
                <a:lnTo>
                  <a:pt x="5542290" y="6537858"/>
                </a:lnTo>
                <a:cubicBezTo>
                  <a:pt x="5542290" y="6608193"/>
                  <a:pt x="5485272" y="6665212"/>
                  <a:pt x="5414937" y="6665212"/>
                </a:cubicBezTo>
                <a:lnTo>
                  <a:pt x="127354" y="6665212"/>
                </a:lnTo>
                <a:cubicBezTo>
                  <a:pt x="57018" y="6665212"/>
                  <a:pt x="0" y="6608194"/>
                  <a:pt x="0" y="6537858"/>
                </a:cubicBezTo>
                <a:lnTo>
                  <a:pt x="0" y="127354"/>
                </a:lnTo>
                <a:cubicBezTo>
                  <a:pt x="0" y="57018"/>
                  <a:pt x="57018" y="0"/>
                  <a:pt x="12735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algn="ctr">
              <a:defRPr sz="1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000" y="576001"/>
            <a:ext cx="4896000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FB4A3-077B-CE90-050F-29DD012CA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000" y="3204000"/>
            <a:ext cx="4896000" cy="2485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5878D8F-EC0D-41BD-B974-FA6638787DB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991A19F-34F4-8A40-A2B2-136F0083BC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3600" y="1365250"/>
            <a:ext cx="4895850" cy="1724025"/>
          </a:xfrm>
        </p:spPr>
        <p:txBody>
          <a:bodyPr/>
          <a:lstStyle>
            <a:lvl1pPr>
              <a:lnSpc>
                <a:spcPct val="90000"/>
              </a:lnSpc>
              <a:defRPr sz="3700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91257107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61569-72CA-DB99-4728-B396DAF00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4F5E82-6B12-99A8-4A91-0EA65B3675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64000" y="1365251"/>
            <a:ext cx="5040000" cy="4324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C06373-D83F-ACBD-858D-52B28122D0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1575" y="1365250"/>
            <a:ext cx="5040000" cy="4324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821390-31FF-B1CC-0440-8B902CBF1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EE2D3C-4021-E20D-2EEF-925939903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B517CE-7212-B5C4-C8FD-E1C768721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096163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3963">
          <p15:clr>
            <a:srgbClr val="FBAE40"/>
          </p15:clr>
        </p15:guide>
        <p15:guide id="2" pos="3719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End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3400" y="2937538"/>
            <a:ext cx="10465200" cy="1149432"/>
          </a:xfrm>
        </p:spPr>
        <p:txBody>
          <a:bodyPr/>
          <a:lstStyle>
            <a:lvl1pPr algn="ctr">
              <a:defRPr sz="7800">
                <a:solidFill>
                  <a:schemeClr val="bg1"/>
                </a:solidFill>
              </a:defRPr>
            </a:lvl1pPr>
          </a:lstStyle>
          <a:p>
            <a:r>
              <a:rPr lang="en-GB"/>
              <a:t>Thank you</a:t>
            </a:r>
          </a:p>
        </p:txBody>
      </p:sp>
      <p:pic>
        <p:nvPicPr>
          <p:cNvPr id="8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100356DE-095B-CEAA-8E7B-B9A68CAF02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6000" y="5328000"/>
            <a:ext cx="1080000" cy="101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240600"/>
      </p:ext>
    </p:extLst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CDEFA-B2C5-3FE9-D738-0D78B9E43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892E92-B291-1685-E992-1380379BF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AA2F87-9A59-ACBD-16D5-643CA6B7B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C9390C-084C-ED0A-C706-608218736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59000"/>
      </p:ext>
    </p:extLst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B8F972-CF2B-D41A-15F7-651D5D08B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07ABEB-ABF0-2C9F-6448-7F1079B7A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6B1CCD-1085-74F6-D6B0-049079DE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325001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2FC105-9643-F888-4F39-8EE7CC28F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000" y="576001"/>
            <a:ext cx="10465200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55C41E-9901-7A87-8F6B-3F25C2528E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4000" y="1368000"/>
            <a:ext cx="10465200" cy="43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F7703D-F080-01D6-E410-E6440A4F5E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50606" y="6215860"/>
            <a:ext cx="2385391" cy="252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53CB17-AE74-47BE-07EF-2FD5F7679D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0000" y="6215860"/>
            <a:ext cx="4680000" cy="252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A2C163-6B07-008F-EAAD-E0FAA8D580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28580" y="6215860"/>
            <a:ext cx="600619" cy="252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E5878D8F-EC0D-41BD-B974-FA6638787DB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8FEA593A-B177-4472-DB69-E73ED140BC6A}"/>
              </a:ext>
            </a:extLst>
          </p:cNvPr>
          <p:cNvPicPr>
            <a:picLocks noChangeAspect="1"/>
          </p:cNvPicPr>
          <p:nvPr userDrawn="1"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801" y="6084000"/>
            <a:ext cx="1299296" cy="450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BBECB3B-EA83-B815-04B6-04AC303944FE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729288" y="6642100"/>
            <a:ext cx="7905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BUSINESS USE </a:t>
            </a:r>
          </a:p>
        </p:txBody>
      </p:sp>
    </p:spTree>
    <p:extLst>
      <p:ext uri="{BB962C8B-B14F-4D97-AF65-F5344CB8AC3E}">
        <p14:creationId xmlns:p14="http://schemas.microsoft.com/office/powerpoint/2010/main" val="2663199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</p:sldLayoutIdLst>
  <p:transition>
    <p:fade/>
  </p:transition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00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1300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None/>
        <a:defRPr sz="1300" kern="1200" cap="all" baseline="0">
          <a:solidFill>
            <a:schemeClr val="accent1"/>
          </a:solidFill>
          <a:latin typeface="+mj-lt"/>
          <a:ea typeface="+mn-ea"/>
          <a:cs typeface="+mn-cs"/>
        </a:defRPr>
      </a:lvl2pPr>
      <a:lvl3pPr marL="180975" indent="-180975" algn="l" defTabSz="914400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Char char="•"/>
        <a:defRPr sz="1300" kern="1200">
          <a:solidFill>
            <a:schemeClr val="tx2"/>
          </a:solidFill>
          <a:latin typeface="Avenir Next Demi Bold" panose="020B0703020202020204" pitchFamily="34" charset="0"/>
          <a:ea typeface="+mn-ea"/>
          <a:cs typeface="+mn-cs"/>
        </a:defRPr>
      </a:lvl3pPr>
      <a:lvl4pPr marL="357188" indent="-176213" algn="l" defTabSz="914400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Char char="•"/>
        <a:defRPr sz="1300" kern="1200">
          <a:solidFill>
            <a:schemeClr val="tx2"/>
          </a:solidFill>
          <a:latin typeface="Avenir Next Demi Bold" panose="020B0703020202020204" pitchFamily="34" charset="0"/>
          <a:ea typeface="+mn-ea"/>
          <a:cs typeface="+mn-cs"/>
        </a:defRPr>
      </a:lvl4pPr>
      <a:lvl5pPr marL="539750" indent="-182563" algn="l" defTabSz="914400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Char char="•"/>
        <a:defRPr sz="1300" kern="1200">
          <a:solidFill>
            <a:schemeClr val="tx2"/>
          </a:solidFill>
          <a:latin typeface="Avenir Next Demi Bold" panose="020B0703020202020204" pitchFamily="34" charset="0"/>
          <a:ea typeface="+mn-ea"/>
          <a:cs typeface="+mn-cs"/>
        </a:defRPr>
      </a:lvl5pPr>
      <a:lvl6pPr marL="715963" indent="-176213" algn="l" defTabSz="914400" rtl="0" eaLnBrk="1" latinLnBrk="0" hangingPunct="1">
        <a:lnSpc>
          <a:spcPct val="114000"/>
        </a:lnSpc>
        <a:spcBef>
          <a:spcPts val="0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Avenir Next Demi Bold" panose="020B0703020202020204" pitchFamily="34" charset="0"/>
          <a:ea typeface="+mn-ea"/>
          <a:cs typeface="+mn-cs"/>
        </a:defRPr>
      </a:lvl6pPr>
      <a:lvl7pPr marL="896938" indent="-180975" algn="l" defTabSz="914400" rtl="0" eaLnBrk="1" latinLnBrk="0" hangingPunct="1">
        <a:lnSpc>
          <a:spcPct val="114000"/>
        </a:lnSpc>
        <a:spcBef>
          <a:spcPts val="0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Avenir Next Demi Bold" panose="020B0703020202020204" pitchFamily="34" charset="0"/>
          <a:ea typeface="+mn-ea"/>
          <a:cs typeface="+mn-cs"/>
        </a:defRPr>
      </a:lvl7pPr>
      <a:lvl8pPr marL="1079500" indent="-182563" algn="l" defTabSz="914400" rtl="0" eaLnBrk="1" latinLnBrk="0" hangingPunct="1">
        <a:lnSpc>
          <a:spcPct val="114000"/>
        </a:lnSpc>
        <a:spcBef>
          <a:spcPts val="0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Avenir Next Demi Bold" panose="020B0703020202020204" pitchFamily="34" charset="0"/>
          <a:ea typeface="+mn-ea"/>
          <a:cs typeface="+mn-cs"/>
        </a:defRPr>
      </a:lvl8pPr>
      <a:lvl9pPr marL="1255713" indent="-176213" algn="l" defTabSz="914400" rtl="0" eaLnBrk="1" latinLnBrk="0" hangingPunct="1">
        <a:lnSpc>
          <a:spcPct val="114000"/>
        </a:lnSpc>
        <a:spcBef>
          <a:spcPts val="0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Avenir Next Demi Bold" panose="020B0703020202020204" pitchFamily="34" charset="0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544">
          <p15:clr>
            <a:srgbClr val="F26B43"/>
          </p15:clr>
        </p15:guide>
        <p15:guide id="3" pos="7138">
          <p15:clr>
            <a:srgbClr val="F26B43"/>
          </p15:clr>
        </p15:guide>
        <p15:guide id="4" orient="horz" pos="860">
          <p15:clr>
            <a:srgbClr val="F26B43"/>
          </p15:clr>
        </p15:guide>
        <p15:guide id="5" orient="horz" pos="3584">
          <p15:clr>
            <a:srgbClr val="F26B43"/>
          </p15:clr>
        </p15:guide>
        <p15:guide id="6" orient="horz" pos="817">
          <p15:clr>
            <a:srgbClr val="F26B43"/>
          </p15:clr>
        </p15:guide>
        <p15:guide id="7" orient="horz" pos="36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355096-8C79-5A2A-1A4C-A4970B7C3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1" name="Diagram 120">
            <a:extLst>
              <a:ext uri="{FF2B5EF4-FFF2-40B4-BE49-F238E27FC236}">
                <a16:creationId xmlns:a16="http://schemas.microsoft.com/office/drawing/2014/main" id="{B5893749-1A44-904B-F120-B0155A5670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6784930"/>
              </p:ext>
            </p:extLst>
          </p:nvPr>
        </p:nvGraphicFramePr>
        <p:xfrm>
          <a:off x="1476866" y="514798"/>
          <a:ext cx="9238268" cy="5331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3">
            <a:extLst>
              <a:ext uri="{FF2B5EF4-FFF2-40B4-BE49-F238E27FC236}">
                <a16:creationId xmlns:a16="http://schemas.microsoft.com/office/drawing/2014/main" id="{B935AA24-6542-2592-9D6B-0EDEDE229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449" y="154798"/>
            <a:ext cx="9137250" cy="720000"/>
          </a:xfrm>
        </p:spPr>
        <p:txBody>
          <a:bodyPr/>
          <a:lstStyle/>
          <a:p>
            <a:r>
              <a:rPr lang="en-GB" dirty="0"/>
              <a:t>media centre team </a:t>
            </a:r>
            <a:endParaRPr lang="en-GB" sz="2400" b="1" kern="0" cap="none" dirty="0">
              <a:solidFill>
                <a:srgbClr val="1F2A44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733862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Coop Wholesale PowerPoint Theme">
  <a:themeElements>
    <a:clrScheme name="Coop Wholesale colour theme">
      <a:dk1>
        <a:sysClr val="windowText" lastClr="000000"/>
      </a:dk1>
      <a:lt1>
        <a:sysClr val="window" lastClr="FFFFFF"/>
      </a:lt1>
      <a:dk2>
        <a:srgbClr val="003057"/>
      </a:dk2>
      <a:lt2>
        <a:srgbClr val="E8E8E8"/>
      </a:lt2>
      <a:accent1>
        <a:srgbClr val="00A1CC"/>
      </a:accent1>
      <a:accent2>
        <a:srgbClr val="80D0E5"/>
      </a:accent2>
      <a:accent3>
        <a:srgbClr val="E6F6FA"/>
      </a:accent3>
      <a:accent4>
        <a:srgbClr val="0F9ED5"/>
      </a:accent4>
      <a:accent5>
        <a:srgbClr val="80B7FF"/>
      </a:accent5>
      <a:accent6>
        <a:srgbClr val="EEF3FC"/>
      </a:accent6>
      <a:hlink>
        <a:srgbClr val="00A1CC"/>
      </a:hlink>
      <a:folHlink>
        <a:srgbClr val="00A1CC"/>
      </a:folHlink>
    </a:clrScheme>
    <a:fontScheme name="Coop Wholesale font theme">
      <a:majorFont>
        <a:latin typeface="Impact"/>
        <a:ea typeface="DengXian"/>
        <a:cs typeface="Arial"/>
      </a:majorFont>
      <a:minorFont>
        <a:latin typeface="Avenir Next"/>
        <a:ea typeface="DengXian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lnSpc>
            <a:spcPct val="120000"/>
          </a:lnSpc>
          <a:defRPr sz="1300" dirty="0" err="1" smtClean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6510" cap="rnd">
          <a:solidFill>
            <a:schemeClr val="tx2"/>
          </a:solidFill>
          <a:prstDash val="sysDot"/>
          <a:round/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120000"/>
          </a:lnSpc>
          <a:defRPr sz="1300" dirty="0" err="1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oop Wholesale PowerPoint template.potx" id="{113024F8-DD77-4525-8CB0-350977D0C73C}" vid="{B9ADBB5B-C44A-4BEF-9858-081775FA09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70</Words>
  <Application>Microsoft Office PowerPoint</Application>
  <PresentationFormat>Widescreen</PresentationFormat>
  <Paragraphs>13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Arial</vt:lpstr>
      <vt:lpstr>Avenir Next</vt:lpstr>
      <vt:lpstr>Avenir Next Demi Bold</vt:lpstr>
      <vt:lpstr>Calibri</vt:lpstr>
      <vt:lpstr>Impact</vt:lpstr>
      <vt:lpstr>Coop Wholesale PowerPoint Theme</vt:lpstr>
      <vt:lpstr>media centre team </vt:lpstr>
    </vt:vector>
  </TitlesOfParts>
  <Company>Co-op Wholesale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Beth Hardie</dc:creator>
  <cp:lastModifiedBy>Beth Hardie</cp:lastModifiedBy>
  <cp:revision>1</cp:revision>
  <dcterms:created xsi:type="dcterms:W3CDTF">2026-09-15T14:40:28Z</dcterms:created>
  <dcterms:modified xsi:type="dcterms:W3CDTF">2026-09-15T14:43:31Z</dcterms:modified>
</cp:coreProperties>
</file>