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7" r:id="rId2"/>
    <p:sldId id="259" r:id="rId3"/>
    <p:sldId id="2147483647" r:id="rId4"/>
    <p:sldId id="267" r:id="rId5"/>
    <p:sldId id="26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45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4AF6E1-4F73-42EB-96B7-9307702BE5B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C732D61-A02A-4CF4-A188-9FCDC2A0892F}">
      <dgm:prSet custT="1"/>
      <dgm:spPr>
        <a:solidFill>
          <a:srgbClr val="00A1CC"/>
        </a:solidFill>
      </dgm:spPr>
      <dgm:t>
        <a:bodyPr/>
        <a:lstStyle/>
        <a:p>
          <a:r>
            <a:rPr lang="en-GB" sz="1200" b="1"/>
            <a:t>Wholesale Trading Director</a:t>
          </a:r>
          <a:br>
            <a:rPr lang="en-GB" sz="1200"/>
          </a:br>
          <a:r>
            <a:rPr lang="en-GB" sz="1100"/>
            <a:t>Robbie Moore</a:t>
          </a:r>
          <a:endParaRPr lang="en-GB" sz="1200"/>
        </a:p>
      </dgm:t>
    </dgm:pt>
    <dgm:pt modelId="{2E472A09-2574-482C-AC7B-A45CE463CCAA}" type="parTrans" cxnId="{2036D56F-A173-468D-8545-5994E49947DF}">
      <dgm:prSet/>
      <dgm:spPr/>
      <dgm:t>
        <a:bodyPr/>
        <a:lstStyle/>
        <a:p>
          <a:endParaRPr lang="en-GB"/>
        </a:p>
      </dgm:t>
    </dgm:pt>
    <dgm:pt modelId="{63CC2824-956F-430D-9C90-99AD4C1C74B8}" type="sibTrans" cxnId="{2036D56F-A173-468D-8545-5994E49947DF}">
      <dgm:prSet/>
      <dgm:spPr/>
      <dgm:t>
        <a:bodyPr/>
        <a:lstStyle/>
        <a:p>
          <a:endParaRPr lang="en-GB"/>
        </a:p>
      </dgm:t>
    </dgm:pt>
    <dgm:pt modelId="{C99D362F-2CBB-43F7-9C28-ABBCB713127C}">
      <dgm:prSet custT="1"/>
      <dgm:spPr/>
      <dgm:t>
        <a:bodyPr/>
        <a:lstStyle/>
        <a:p>
          <a:r>
            <a:rPr lang="en-GB" sz="1200" b="1"/>
            <a:t>Head of Trading: Impulse, Grocery &amp; Bulk</a:t>
          </a:r>
          <a:br>
            <a:rPr lang="en-GB" sz="1200"/>
          </a:br>
          <a:r>
            <a:rPr lang="en-GB" sz="1200"/>
            <a:t>Josh Williams</a:t>
          </a:r>
        </a:p>
      </dgm:t>
    </dgm:pt>
    <dgm:pt modelId="{105A7FF6-0106-4E12-932B-DD8B652C8E57}" type="parTrans" cxnId="{BCE58712-90C7-4934-96F1-D0DAB18048BE}">
      <dgm:prSet/>
      <dgm:spPr/>
      <dgm:t>
        <a:bodyPr/>
        <a:lstStyle/>
        <a:p>
          <a:endParaRPr lang="en-GB"/>
        </a:p>
      </dgm:t>
    </dgm:pt>
    <dgm:pt modelId="{9D8DDD5E-75B1-4A3D-BC0E-F79B54E15A3C}" type="sibTrans" cxnId="{BCE58712-90C7-4934-96F1-D0DAB18048BE}">
      <dgm:prSet/>
      <dgm:spPr/>
      <dgm:t>
        <a:bodyPr/>
        <a:lstStyle/>
        <a:p>
          <a:endParaRPr lang="en-GB"/>
        </a:p>
      </dgm:t>
    </dgm:pt>
    <dgm:pt modelId="{E12FE3AA-A1DC-4874-9384-533018658AD0}">
      <dgm:prSet custT="1"/>
      <dgm:spPr/>
      <dgm:t>
        <a:bodyPr/>
        <a:lstStyle/>
        <a:p>
          <a:r>
            <a:rPr lang="en-GB" sz="1200" b="1"/>
            <a:t>Head of Trading: Licensed, Tobacco &amp; Direct</a:t>
          </a:r>
          <a:br>
            <a:rPr lang="en-GB" sz="1200"/>
          </a:br>
          <a:r>
            <a:rPr lang="en-GB" sz="1200"/>
            <a:t>Simon Chadwick-Zeff </a:t>
          </a:r>
        </a:p>
      </dgm:t>
    </dgm:pt>
    <dgm:pt modelId="{E44B5427-FB32-44A4-9CD2-F58876F8031A}" type="parTrans" cxnId="{A348A302-2F1D-44D8-9293-F64CBF450BFB}">
      <dgm:prSet/>
      <dgm:spPr/>
      <dgm:t>
        <a:bodyPr/>
        <a:lstStyle/>
        <a:p>
          <a:endParaRPr lang="en-GB"/>
        </a:p>
      </dgm:t>
    </dgm:pt>
    <dgm:pt modelId="{A618B02A-4F69-4CDB-AC8B-B771C42B5688}" type="sibTrans" cxnId="{A348A302-2F1D-44D8-9293-F64CBF450BFB}">
      <dgm:prSet/>
      <dgm:spPr/>
      <dgm:t>
        <a:bodyPr/>
        <a:lstStyle/>
        <a:p>
          <a:endParaRPr lang="en-GB"/>
        </a:p>
      </dgm:t>
    </dgm:pt>
    <dgm:pt modelId="{FB2C09EA-63BA-4E18-9FAF-A12242BEC9CB}">
      <dgm:prSet custT="1"/>
      <dgm:spPr/>
      <dgm:t>
        <a:bodyPr/>
        <a:lstStyle/>
        <a:p>
          <a:r>
            <a:rPr lang="en-GB" sz="1200" b="1"/>
            <a:t>Head of Trading: Fresh, Frozen &amp; Non-Food</a:t>
          </a:r>
          <a:br>
            <a:rPr lang="en-GB" sz="1200"/>
          </a:br>
          <a:r>
            <a:rPr lang="en-GB" sz="1200"/>
            <a:t>Chez Montasser</a:t>
          </a:r>
        </a:p>
      </dgm:t>
    </dgm:pt>
    <dgm:pt modelId="{78A0B392-F35D-483F-AD39-F7333C2B1CCD}" type="parTrans" cxnId="{D4282838-FF8A-4354-B2C4-FC1BE139686F}">
      <dgm:prSet/>
      <dgm:spPr/>
      <dgm:t>
        <a:bodyPr/>
        <a:lstStyle/>
        <a:p>
          <a:endParaRPr lang="en-GB"/>
        </a:p>
      </dgm:t>
    </dgm:pt>
    <dgm:pt modelId="{57841A69-D2EA-4D86-973C-B1BD4F804F86}" type="sibTrans" cxnId="{D4282838-FF8A-4354-B2C4-FC1BE139686F}">
      <dgm:prSet/>
      <dgm:spPr/>
      <dgm:t>
        <a:bodyPr/>
        <a:lstStyle/>
        <a:p>
          <a:endParaRPr lang="en-GB"/>
        </a:p>
      </dgm:t>
    </dgm:pt>
    <dgm:pt modelId="{4A3C131A-5128-42A2-B406-E65D72C0ED2D}">
      <dgm:prSet custT="1"/>
      <dgm:spPr/>
      <dgm:t>
        <a:bodyPr/>
        <a:lstStyle/>
        <a:p>
          <a:r>
            <a:rPr lang="en-GB" sz="1200" b="1"/>
            <a:t>Head of Operations</a:t>
          </a:r>
          <a:br>
            <a:rPr lang="en-GB" sz="1200"/>
          </a:br>
          <a:r>
            <a:rPr lang="en-GB" sz="1200"/>
            <a:t>LJ Hanson</a:t>
          </a:r>
        </a:p>
      </dgm:t>
    </dgm:pt>
    <dgm:pt modelId="{F5E4C63A-E7DE-4C78-949E-3B772607566A}" type="parTrans" cxnId="{8351870F-EBE3-4278-942A-0AA34290D0EA}">
      <dgm:prSet/>
      <dgm:spPr/>
      <dgm:t>
        <a:bodyPr/>
        <a:lstStyle/>
        <a:p>
          <a:endParaRPr lang="en-GB"/>
        </a:p>
      </dgm:t>
    </dgm:pt>
    <dgm:pt modelId="{09671CA3-AA1D-4FE2-9B08-31419D0DC9E1}" type="sibTrans" cxnId="{8351870F-EBE3-4278-942A-0AA34290D0EA}">
      <dgm:prSet/>
      <dgm:spPr/>
      <dgm:t>
        <a:bodyPr/>
        <a:lstStyle/>
        <a:p>
          <a:endParaRPr lang="en-GB"/>
        </a:p>
      </dgm:t>
    </dgm:pt>
    <dgm:pt modelId="{7981B7C4-BCB0-490B-9F8F-C9748DBA1A30}">
      <dgm:prSet custT="1"/>
      <dgm:spPr/>
      <dgm:t>
        <a:bodyPr/>
        <a:lstStyle/>
        <a:p>
          <a:r>
            <a:rPr lang="en-GB" sz="1200" b="1"/>
            <a:t>Head of Supply</a:t>
          </a:r>
          <a:br>
            <a:rPr lang="en-GB" sz="1200"/>
          </a:br>
          <a:r>
            <a:rPr lang="en-GB" sz="1200"/>
            <a:t>Naomi Murray</a:t>
          </a:r>
        </a:p>
      </dgm:t>
    </dgm:pt>
    <dgm:pt modelId="{AA983FE5-31A5-426B-9AA1-DE69907CB8CE}" type="parTrans" cxnId="{29287F84-D74C-455B-AAB1-3AE3E7E14872}">
      <dgm:prSet/>
      <dgm:spPr/>
      <dgm:t>
        <a:bodyPr/>
        <a:lstStyle/>
        <a:p>
          <a:endParaRPr lang="en-GB"/>
        </a:p>
      </dgm:t>
    </dgm:pt>
    <dgm:pt modelId="{4FF6FAD3-B971-4517-98CF-00B427C5F560}" type="sibTrans" cxnId="{29287F84-D74C-455B-AAB1-3AE3E7E14872}">
      <dgm:prSet/>
      <dgm:spPr/>
      <dgm:t>
        <a:bodyPr/>
        <a:lstStyle/>
        <a:p>
          <a:endParaRPr lang="en-GB"/>
        </a:p>
      </dgm:t>
    </dgm:pt>
    <dgm:pt modelId="{824BBA74-E08A-46BF-AFC0-1FEA1BCE8AB7}" type="asst">
      <dgm:prSet custT="1"/>
      <dgm:spPr>
        <a:solidFill>
          <a:srgbClr val="00A1CC"/>
        </a:solidFill>
      </dgm:spPr>
      <dgm:t>
        <a:bodyPr/>
        <a:lstStyle/>
        <a:p>
          <a:r>
            <a:rPr lang="en-GB" sz="1200" b="1"/>
            <a:t>Business Assistant</a:t>
          </a:r>
          <a:br>
            <a:rPr lang="en-GB" sz="1200"/>
          </a:br>
          <a:r>
            <a:rPr lang="en-GB" sz="1100"/>
            <a:t>Ellouise Seppings</a:t>
          </a:r>
          <a:endParaRPr lang="en-GB" sz="1200"/>
        </a:p>
      </dgm:t>
    </dgm:pt>
    <dgm:pt modelId="{7E2D9FD5-0AED-49D4-A5F3-C91B9790EAD2}" type="parTrans" cxnId="{69F73C93-C4E7-40BA-8784-3A05058493D1}">
      <dgm:prSet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dgm:style>
      </dgm:prSet>
      <dgm:spPr>
        <a:ln w="19050" cap="flat" cmpd="sng" algn="ctr">
          <a:solidFill>
            <a:schemeClr val="accent1"/>
          </a:solidFill>
          <a:prstDash val="dash"/>
          <a:round/>
          <a:headEnd type="none" w="med" len="med"/>
          <a:tailEnd type="none" w="med" len="med"/>
        </a:ln>
      </dgm:spPr>
      <dgm:t>
        <a:bodyPr/>
        <a:lstStyle/>
        <a:p>
          <a:endParaRPr lang="en-GB"/>
        </a:p>
      </dgm:t>
    </dgm:pt>
    <dgm:pt modelId="{CC3A586E-BA0E-4EF1-8491-60C157184B0C}" type="sibTrans" cxnId="{69F73C93-C4E7-40BA-8784-3A05058493D1}">
      <dgm:prSet/>
      <dgm:spPr/>
      <dgm:t>
        <a:bodyPr/>
        <a:lstStyle/>
        <a:p>
          <a:endParaRPr lang="en-GB"/>
        </a:p>
      </dgm:t>
    </dgm:pt>
    <dgm:pt modelId="{CC66479A-FB10-4FA4-A84A-AE0A8664CB26}" type="pres">
      <dgm:prSet presAssocID="{924AF6E1-4F73-42EB-96B7-9307702BE5B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5C114A4-E317-4970-A7D2-F523508D8E31}" type="pres">
      <dgm:prSet presAssocID="{BC732D61-A02A-4CF4-A188-9FCDC2A0892F}" presName="hierRoot1" presStyleCnt="0">
        <dgm:presLayoutVars>
          <dgm:hierBranch val="init"/>
        </dgm:presLayoutVars>
      </dgm:prSet>
      <dgm:spPr/>
    </dgm:pt>
    <dgm:pt modelId="{14335435-D541-47AB-98B9-DB4C6955B947}" type="pres">
      <dgm:prSet presAssocID="{BC732D61-A02A-4CF4-A188-9FCDC2A0892F}" presName="rootComposite1" presStyleCnt="0"/>
      <dgm:spPr/>
    </dgm:pt>
    <dgm:pt modelId="{9F944325-F4A7-4B99-B8B4-81746B7862B3}" type="pres">
      <dgm:prSet presAssocID="{BC732D61-A02A-4CF4-A188-9FCDC2A0892F}" presName="rootText1" presStyleLbl="node0" presStyleIdx="0" presStyleCnt="1">
        <dgm:presLayoutVars>
          <dgm:chPref val="3"/>
        </dgm:presLayoutVars>
      </dgm:prSet>
      <dgm:spPr/>
    </dgm:pt>
    <dgm:pt modelId="{3E0419D6-B5E1-451C-8F8A-B6356187E701}" type="pres">
      <dgm:prSet presAssocID="{BC732D61-A02A-4CF4-A188-9FCDC2A0892F}" presName="rootConnector1" presStyleLbl="node1" presStyleIdx="0" presStyleCnt="0"/>
      <dgm:spPr/>
    </dgm:pt>
    <dgm:pt modelId="{8618A160-70B4-45A8-9390-B31F59AF7B17}" type="pres">
      <dgm:prSet presAssocID="{BC732D61-A02A-4CF4-A188-9FCDC2A0892F}" presName="hierChild2" presStyleCnt="0"/>
      <dgm:spPr/>
    </dgm:pt>
    <dgm:pt modelId="{F6C14106-F4A7-4CB6-8D0D-D246DF63E6E9}" type="pres">
      <dgm:prSet presAssocID="{105A7FF6-0106-4E12-932B-DD8B652C8E57}" presName="Name37" presStyleLbl="parChTrans1D2" presStyleIdx="0" presStyleCnt="6"/>
      <dgm:spPr/>
    </dgm:pt>
    <dgm:pt modelId="{D4BDBB8F-646A-478B-9EB1-2795850C66E4}" type="pres">
      <dgm:prSet presAssocID="{C99D362F-2CBB-43F7-9C28-ABBCB713127C}" presName="hierRoot2" presStyleCnt="0">
        <dgm:presLayoutVars>
          <dgm:hierBranch val="init"/>
        </dgm:presLayoutVars>
      </dgm:prSet>
      <dgm:spPr/>
    </dgm:pt>
    <dgm:pt modelId="{4FF874C8-500A-49B9-ADBF-3A03691B5889}" type="pres">
      <dgm:prSet presAssocID="{C99D362F-2CBB-43F7-9C28-ABBCB713127C}" presName="rootComposite" presStyleCnt="0"/>
      <dgm:spPr/>
    </dgm:pt>
    <dgm:pt modelId="{909CD79E-0305-443B-8C8B-31839AC78432}" type="pres">
      <dgm:prSet presAssocID="{C99D362F-2CBB-43F7-9C28-ABBCB713127C}" presName="rootText" presStyleLbl="node2" presStyleIdx="0" presStyleCnt="5">
        <dgm:presLayoutVars>
          <dgm:chPref val="3"/>
        </dgm:presLayoutVars>
      </dgm:prSet>
      <dgm:spPr/>
    </dgm:pt>
    <dgm:pt modelId="{1857F058-21A8-494D-8F28-8405189862C4}" type="pres">
      <dgm:prSet presAssocID="{C99D362F-2CBB-43F7-9C28-ABBCB713127C}" presName="rootConnector" presStyleLbl="node2" presStyleIdx="0" presStyleCnt="5"/>
      <dgm:spPr/>
    </dgm:pt>
    <dgm:pt modelId="{E8E637A1-1762-4B41-BBF5-043E4BD40460}" type="pres">
      <dgm:prSet presAssocID="{C99D362F-2CBB-43F7-9C28-ABBCB713127C}" presName="hierChild4" presStyleCnt="0"/>
      <dgm:spPr/>
    </dgm:pt>
    <dgm:pt modelId="{0CEF5B48-56E7-4C4A-92F0-B54CABFEFF89}" type="pres">
      <dgm:prSet presAssocID="{C99D362F-2CBB-43F7-9C28-ABBCB713127C}" presName="hierChild5" presStyleCnt="0"/>
      <dgm:spPr/>
    </dgm:pt>
    <dgm:pt modelId="{BF3E3FB0-720E-4D76-ADE2-97286F63083E}" type="pres">
      <dgm:prSet presAssocID="{E44B5427-FB32-44A4-9CD2-F58876F8031A}" presName="Name37" presStyleLbl="parChTrans1D2" presStyleIdx="1" presStyleCnt="6"/>
      <dgm:spPr/>
    </dgm:pt>
    <dgm:pt modelId="{7E8575EA-3549-4008-A51E-21B4455518C6}" type="pres">
      <dgm:prSet presAssocID="{E12FE3AA-A1DC-4874-9384-533018658AD0}" presName="hierRoot2" presStyleCnt="0">
        <dgm:presLayoutVars>
          <dgm:hierBranch val="init"/>
        </dgm:presLayoutVars>
      </dgm:prSet>
      <dgm:spPr/>
    </dgm:pt>
    <dgm:pt modelId="{ACED2123-0C5C-4B49-A78F-EAB2B6C64593}" type="pres">
      <dgm:prSet presAssocID="{E12FE3AA-A1DC-4874-9384-533018658AD0}" presName="rootComposite" presStyleCnt="0"/>
      <dgm:spPr/>
    </dgm:pt>
    <dgm:pt modelId="{F914BAAB-C735-4B3A-AE92-110E8B6AE088}" type="pres">
      <dgm:prSet presAssocID="{E12FE3AA-A1DC-4874-9384-533018658AD0}" presName="rootText" presStyleLbl="node2" presStyleIdx="1" presStyleCnt="5">
        <dgm:presLayoutVars>
          <dgm:chPref val="3"/>
        </dgm:presLayoutVars>
      </dgm:prSet>
      <dgm:spPr/>
    </dgm:pt>
    <dgm:pt modelId="{CFFD635A-106A-45E4-9E1B-F0722CD7A2B3}" type="pres">
      <dgm:prSet presAssocID="{E12FE3AA-A1DC-4874-9384-533018658AD0}" presName="rootConnector" presStyleLbl="node2" presStyleIdx="1" presStyleCnt="5"/>
      <dgm:spPr/>
    </dgm:pt>
    <dgm:pt modelId="{24E30D15-8445-4DDD-AB6E-AEAC86605B39}" type="pres">
      <dgm:prSet presAssocID="{E12FE3AA-A1DC-4874-9384-533018658AD0}" presName="hierChild4" presStyleCnt="0"/>
      <dgm:spPr/>
    </dgm:pt>
    <dgm:pt modelId="{9E1BA942-6E43-413D-A22C-B1AA10050CD4}" type="pres">
      <dgm:prSet presAssocID="{E12FE3AA-A1DC-4874-9384-533018658AD0}" presName="hierChild5" presStyleCnt="0"/>
      <dgm:spPr/>
    </dgm:pt>
    <dgm:pt modelId="{C81BC45A-6E39-4ED0-8C8C-EAFB0E226845}" type="pres">
      <dgm:prSet presAssocID="{78A0B392-F35D-483F-AD39-F7333C2B1CCD}" presName="Name37" presStyleLbl="parChTrans1D2" presStyleIdx="2" presStyleCnt="6"/>
      <dgm:spPr/>
    </dgm:pt>
    <dgm:pt modelId="{A32F6973-FC70-4711-BBF4-02C25C1C915F}" type="pres">
      <dgm:prSet presAssocID="{FB2C09EA-63BA-4E18-9FAF-A12242BEC9CB}" presName="hierRoot2" presStyleCnt="0">
        <dgm:presLayoutVars>
          <dgm:hierBranch val="init"/>
        </dgm:presLayoutVars>
      </dgm:prSet>
      <dgm:spPr/>
    </dgm:pt>
    <dgm:pt modelId="{314783A4-9E1A-4D4F-A093-63E46D0FD1F1}" type="pres">
      <dgm:prSet presAssocID="{FB2C09EA-63BA-4E18-9FAF-A12242BEC9CB}" presName="rootComposite" presStyleCnt="0"/>
      <dgm:spPr/>
    </dgm:pt>
    <dgm:pt modelId="{6EC6DC2B-6061-490A-83C1-02FAA569A7CB}" type="pres">
      <dgm:prSet presAssocID="{FB2C09EA-63BA-4E18-9FAF-A12242BEC9CB}" presName="rootText" presStyleLbl="node2" presStyleIdx="2" presStyleCnt="5">
        <dgm:presLayoutVars>
          <dgm:chPref val="3"/>
        </dgm:presLayoutVars>
      </dgm:prSet>
      <dgm:spPr/>
    </dgm:pt>
    <dgm:pt modelId="{C706E21B-BEFA-41BD-A691-7E57018EE422}" type="pres">
      <dgm:prSet presAssocID="{FB2C09EA-63BA-4E18-9FAF-A12242BEC9CB}" presName="rootConnector" presStyleLbl="node2" presStyleIdx="2" presStyleCnt="5"/>
      <dgm:spPr/>
    </dgm:pt>
    <dgm:pt modelId="{66B48ECE-A113-430E-BCD5-FA87047CF0B9}" type="pres">
      <dgm:prSet presAssocID="{FB2C09EA-63BA-4E18-9FAF-A12242BEC9CB}" presName="hierChild4" presStyleCnt="0"/>
      <dgm:spPr/>
    </dgm:pt>
    <dgm:pt modelId="{6BF52869-A919-4F69-B7D9-6ECF12D94EB5}" type="pres">
      <dgm:prSet presAssocID="{FB2C09EA-63BA-4E18-9FAF-A12242BEC9CB}" presName="hierChild5" presStyleCnt="0"/>
      <dgm:spPr/>
    </dgm:pt>
    <dgm:pt modelId="{B8B93E4A-FDC2-4974-A0FB-F53A2B8A17F9}" type="pres">
      <dgm:prSet presAssocID="{F5E4C63A-E7DE-4C78-949E-3B772607566A}" presName="Name37" presStyleLbl="parChTrans1D2" presStyleIdx="3" presStyleCnt="6"/>
      <dgm:spPr/>
    </dgm:pt>
    <dgm:pt modelId="{840BF1D0-0001-4915-82CE-D853CDF3B1F1}" type="pres">
      <dgm:prSet presAssocID="{4A3C131A-5128-42A2-B406-E65D72C0ED2D}" presName="hierRoot2" presStyleCnt="0">
        <dgm:presLayoutVars>
          <dgm:hierBranch val="init"/>
        </dgm:presLayoutVars>
      </dgm:prSet>
      <dgm:spPr/>
    </dgm:pt>
    <dgm:pt modelId="{F4A0F252-7510-41A5-9E4A-8A4FFA253123}" type="pres">
      <dgm:prSet presAssocID="{4A3C131A-5128-42A2-B406-E65D72C0ED2D}" presName="rootComposite" presStyleCnt="0"/>
      <dgm:spPr/>
    </dgm:pt>
    <dgm:pt modelId="{B31665A2-7BD5-4815-B98B-139021863545}" type="pres">
      <dgm:prSet presAssocID="{4A3C131A-5128-42A2-B406-E65D72C0ED2D}" presName="rootText" presStyleLbl="node2" presStyleIdx="3" presStyleCnt="5">
        <dgm:presLayoutVars>
          <dgm:chPref val="3"/>
        </dgm:presLayoutVars>
      </dgm:prSet>
      <dgm:spPr/>
    </dgm:pt>
    <dgm:pt modelId="{8C321310-6C0F-4AB8-A8FD-84100F51B566}" type="pres">
      <dgm:prSet presAssocID="{4A3C131A-5128-42A2-B406-E65D72C0ED2D}" presName="rootConnector" presStyleLbl="node2" presStyleIdx="3" presStyleCnt="5"/>
      <dgm:spPr/>
    </dgm:pt>
    <dgm:pt modelId="{C8ECF55D-3D81-49F6-BCF3-A7F73F4A8953}" type="pres">
      <dgm:prSet presAssocID="{4A3C131A-5128-42A2-B406-E65D72C0ED2D}" presName="hierChild4" presStyleCnt="0"/>
      <dgm:spPr/>
    </dgm:pt>
    <dgm:pt modelId="{E725AEF4-FCF9-4D18-AF37-AC9D81701D9A}" type="pres">
      <dgm:prSet presAssocID="{4A3C131A-5128-42A2-B406-E65D72C0ED2D}" presName="hierChild5" presStyleCnt="0"/>
      <dgm:spPr/>
    </dgm:pt>
    <dgm:pt modelId="{1BBEC360-3155-4A1F-AEDF-74C930BDFD58}" type="pres">
      <dgm:prSet presAssocID="{AA983FE5-31A5-426B-9AA1-DE69907CB8CE}" presName="Name37" presStyleLbl="parChTrans1D2" presStyleIdx="4" presStyleCnt="6"/>
      <dgm:spPr/>
    </dgm:pt>
    <dgm:pt modelId="{AD48B16E-FCE6-457D-9C91-64E6EF3BF7CD}" type="pres">
      <dgm:prSet presAssocID="{7981B7C4-BCB0-490B-9F8F-C9748DBA1A30}" presName="hierRoot2" presStyleCnt="0">
        <dgm:presLayoutVars>
          <dgm:hierBranch val="init"/>
        </dgm:presLayoutVars>
      </dgm:prSet>
      <dgm:spPr/>
    </dgm:pt>
    <dgm:pt modelId="{C830FCFA-C10A-487C-8EB3-DC34983F116B}" type="pres">
      <dgm:prSet presAssocID="{7981B7C4-BCB0-490B-9F8F-C9748DBA1A30}" presName="rootComposite" presStyleCnt="0"/>
      <dgm:spPr/>
    </dgm:pt>
    <dgm:pt modelId="{89DCF405-4207-4458-BE92-33BBEA1043F0}" type="pres">
      <dgm:prSet presAssocID="{7981B7C4-BCB0-490B-9F8F-C9748DBA1A30}" presName="rootText" presStyleLbl="node2" presStyleIdx="4" presStyleCnt="5">
        <dgm:presLayoutVars>
          <dgm:chPref val="3"/>
        </dgm:presLayoutVars>
      </dgm:prSet>
      <dgm:spPr/>
    </dgm:pt>
    <dgm:pt modelId="{E19B497F-CE41-4C15-A864-F7C8EB462439}" type="pres">
      <dgm:prSet presAssocID="{7981B7C4-BCB0-490B-9F8F-C9748DBA1A30}" presName="rootConnector" presStyleLbl="node2" presStyleIdx="4" presStyleCnt="5"/>
      <dgm:spPr/>
    </dgm:pt>
    <dgm:pt modelId="{137593AD-2E06-4FFE-AFDC-C2021128229F}" type="pres">
      <dgm:prSet presAssocID="{7981B7C4-BCB0-490B-9F8F-C9748DBA1A30}" presName="hierChild4" presStyleCnt="0"/>
      <dgm:spPr/>
    </dgm:pt>
    <dgm:pt modelId="{27681FD2-67FA-4D31-AD5C-C139F3E7C966}" type="pres">
      <dgm:prSet presAssocID="{7981B7C4-BCB0-490B-9F8F-C9748DBA1A30}" presName="hierChild5" presStyleCnt="0"/>
      <dgm:spPr/>
    </dgm:pt>
    <dgm:pt modelId="{98400932-1DE7-4DC4-8309-6586CBDFBB39}" type="pres">
      <dgm:prSet presAssocID="{BC732D61-A02A-4CF4-A188-9FCDC2A0892F}" presName="hierChild3" presStyleCnt="0"/>
      <dgm:spPr/>
    </dgm:pt>
    <dgm:pt modelId="{97C56058-BF7E-454B-84D0-5B05EB79D95D}" type="pres">
      <dgm:prSet presAssocID="{7E2D9FD5-0AED-49D4-A5F3-C91B9790EAD2}" presName="Name111" presStyleLbl="parChTrans1D2" presStyleIdx="5" presStyleCnt="6"/>
      <dgm:spPr/>
    </dgm:pt>
    <dgm:pt modelId="{14DE97AE-5B77-4AD2-A39D-D01C6C712840}" type="pres">
      <dgm:prSet presAssocID="{824BBA74-E08A-46BF-AFC0-1FEA1BCE8AB7}" presName="hierRoot3" presStyleCnt="0">
        <dgm:presLayoutVars>
          <dgm:hierBranch val="init"/>
        </dgm:presLayoutVars>
      </dgm:prSet>
      <dgm:spPr/>
    </dgm:pt>
    <dgm:pt modelId="{7AF44EC3-C9AE-46B1-8BCE-890963AA27CE}" type="pres">
      <dgm:prSet presAssocID="{824BBA74-E08A-46BF-AFC0-1FEA1BCE8AB7}" presName="rootComposite3" presStyleCnt="0"/>
      <dgm:spPr/>
    </dgm:pt>
    <dgm:pt modelId="{0276E2C6-7E8C-4981-B3F7-132FD268E496}" type="pres">
      <dgm:prSet presAssocID="{824BBA74-E08A-46BF-AFC0-1FEA1BCE8AB7}" presName="rootText3" presStyleLbl="asst1" presStyleIdx="0" presStyleCnt="1" custLinFactNeighborX="-22676">
        <dgm:presLayoutVars>
          <dgm:chPref val="3"/>
        </dgm:presLayoutVars>
      </dgm:prSet>
      <dgm:spPr/>
    </dgm:pt>
    <dgm:pt modelId="{3C3B96B9-0D97-4D58-B3BF-81791613B905}" type="pres">
      <dgm:prSet presAssocID="{824BBA74-E08A-46BF-AFC0-1FEA1BCE8AB7}" presName="rootConnector3" presStyleLbl="asst1" presStyleIdx="0" presStyleCnt="1"/>
      <dgm:spPr/>
    </dgm:pt>
    <dgm:pt modelId="{2A57938A-4221-48F6-AD39-8667DAA55B8F}" type="pres">
      <dgm:prSet presAssocID="{824BBA74-E08A-46BF-AFC0-1FEA1BCE8AB7}" presName="hierChild6" presStyleCnt="0"/>
      <dgm:spPr/>
    </dgm:pt>
    <dgm:pt modelId="{EAC21617-B6C5-4C21-830E-2DF95F082C07}" type="pres">
      <dgm:prSet presAssocID="{824BBA74-E08A-46BF-AFC0-1FEA1BCE8AB7}" presName="hierChild7" presStyleCnt="0"/>
      <dgm:spPr/>
    </dgm:pt>
  </dgm:ptLst>
  <dgm:cxnLst>
    <dgm:cxn modelId="{A348A302-2F1D-44D8-9293-F64CBF450BFB}" srcId="{BC732D61-A02A-4CF4-A188-9FCDC2A0892F}" destId="{E12FE3AA-A1DC-4874-9384-533018658AD0}" srcOrd="1" destOrd="0" parTransId="{E44B5427-FB32-44A4-9CD2-F58876F8031A}" sibTransId="{A618B02A-4F69-4CDB-AC8B-B771C42B5688}"/>
    <dgm:cxn modelId="{CD16340F-8E7C-4A30-98D7-5374E3EE4FB4}" type="presOf" srcId="{F5E4C63A-E7DE-4C78-949E-3B772607566A}" destId="{B8B93E4A-FDC2-4974-A0FB-F53A2B8A17F9}" srcOrd="0" destOrd="0" presId="urn:microsoft.com/office/officeart/2005/8/layout/orgChart1"/>
    <dgm:cxn modelId="{8351870F-EBE3-4278-942A-0AA34290D0EA}" srcId="{BC732D61-A02A-4CF4-A188-9FCDC2A0892F}" destId="{4A3C131A-5128-42A2-B406-E65D72C0ED2D}" srcOrd="3" destOrd="0" parTransId="{F5E4C63A-E7DE-4C78-949E-3B772607566A}" sibTransId="{09671CA3-AA1D-4FE2-9B08-31419D0DC9E1}"/>
    <dgm:cxn modelId="{52B63B12-AE7F-4CD6-94BF-D12A9C511CA8}" type="presOf" srcId="{105A7FF6-0106-4E12-932B-DD8B652C8E57}" destId="{F6C14106-F4A7-4CB6-8D0D-D246DF63E6E9}" srcOrd="0" destOrd="0" presId="urn:microsoft.com/office/officeart/2005/8/layout/orgChart1"/>
    <dgm:cxn modelId="{BCE58712-90C7-4934-96F1-D0DAB18048BE}" srcId="{BC732D61-A02A-4CF4-A188-9FCDC2A0892F}" destId="{C99D362F-2CBB-43F7-9C28-ABBCB713127C}" srcOrd="0" destOrd="0" parTransId="{105A7FF6-0106-4E12-932B-DD8B652C8E57}" sibTransId="{9D8DDD5E-75B1-4A3D-BC0E-F79B54E15A3C}"/>
    <dgm:cxn modelId="{D4282838-FF8A-4354-B2C4-FC1BE139686F}" srcId="{BC732D61-A02A-4CF4-A188-9FCDC2A0892F}" destId="{FB2C09EA-63BA-4E18-9FAF-A12242BEC9CB}" srcOrd="2" destOrd="0" parTransId="{78A0B392-F35D-483F-AD39-F7333C2B1CCD}" sibTransId="{57841A69-D2EA-4D86-973C-B1BD4F804F86}"/>
    <dgm:cxn modelId="{84033438-993E-4696-9DE7-7222270EF177}" type="presOf" srcId="{E12FE3AA-A1DC-4874-9384-533018658AD0}" destId="{F914BAAB-C735-4B3A-AE92-110E8B6AE088}" srcOrd="0" destOrd="0" presId="urn:microsoft.com/office/officeart/2005/8/layout/orgChart1"/>
    <dgm:cxn modelId="{75C6A538-7359-42DE-9227-E90519FE2F63}" type="presOf" srcId="{AA983FE5-31A5-426B-9AA1-DE69907CB8CE}" destId="{1BBEC360-3155-4A1F-AEDF-74C930BDFD58}" srcOrd="0" destOrd="0" presId="urn:microsoft.com/office/officeart/2005/8/layout/orgChart1"/>
    <dgm:cxn modelId="{BBFCEA5B-B015-4B79-B572-89CB8E9647EE}" type="presOf" srcId="{824BBA74-E08A-46BF-AFC0-1FEA1BCE8AB7}" destId="{0276E2C6-7E8C-4981-B3F7-132FD268E496}" srcOrd="0" destOrd="0" presId="urn:microsoft.com/office/officeart/2005/8/layout/orgChart1"/>
    <dgm:cxn modelId="{9E927269-713E-4AF0-9921-980F2DE646F3}" type="presOf" srcId="{7981B7C4-BCB0-490B-9F8F-C9748DBA1A30}" destId="{89DCF405-4207-4458-BE92-33BBEA1043F0}" srcOrd="0" destOrd="0" presId="urn:microsoft.com/office/officeart/2005/8/layout/orgChart1"/>
    <dgm:cxn modelId="{2036D56F-A173-468D-8545-5994E49947DF}" srcId="{924AF6E1-4F73-42EB-96B7-9307702BE5B4}" destId="{BC732D61-A02A-4CF4-A188-9FCDC2A0892F}" srcOrd="0" destOrd="0" parTransId="{2E472A09-2574-482C-AC7B-A45CE463CCAA}" sibTransId="{63CC2824-956F-430D-9C90-99AD4C1C74B8}"/>
    <dgm:cxn modelId="{CD0D3753-A69B-4E01-A3D2-64CAB52AFEAA}" type="presOf" srcId="{E44B5427-FB32-44A4-9CD2-F58876F8031A}" destId="{BF3E3FB0-720E-4D76-ADE2-97286F63083E}" srcOrd="0" destOrd="0" presId="urn:microsoft.com/office/officeart/2005/8/layout/orgChart1"/>
    <dgm:cxn modelId="{9413BC53-2C99-4A3E-88DC-973586BDF988}" type="presOf" srcId="{BC732D61-A02A-4CF4-A188-9FCDC2A0892F}" destId="{3E0419D6-B5E1-451C-8F8A-B6356187E701}" srcOrd="1" destOrd="0" presId="urn:microsoft.com/office/officeart/2005/8/layout/orgChart1"/>
    <dgm:cxn modelId="{29287F84-D74C-455B-AAB1-3AE3E7E14872}" srcId="{BC732D61-A02A-4CF4-A188-9FCDC2A0892F}" destId="{7981B7C4-BCB0-490B-9F8F-C9748DBA1A30}" srcOrd="4" destOrd="0" parTransId="{AA983FE5-31A5-426B-9AA1-DE69907CB8CE}" sibTransId="{4FF6FAD3-B971-4517-98CF-00B427C5F560}"/>
    <dgm:cxn modelId="{D376228B-5A90-4907-8D7B-90AE9FDA496F}" type="presOf" srcId="{78A0B392-F35D-483F-AD39-F7333C2B1CCD}" destId="{C81BC45A-6E39-4ED0-8C8C-EAFB0E226845}" srcOrd="0" destOrd="0" presId="urn:microsoft.com/office/officeart/2005/8/layout/orgChart1"/>
    <dgm:cxn modelId="{B6C8C190-2A86-47BD-BC44-B808F92AEE47}" type="presOf" srcId="{BC732D61-A02A-4CF4-A188-9FCDC2A0892F}" destId="{9F944325-F4A7-4B99-B8B4-81746B7862B3}" srcOrd="0" destOrd="0" presId="urn:microsoft.com/office/officeart/2005/8/layout/orgChart1"/>
    <dgm:cxn modelId="{69F73C93-C4E7-40BA-8784-3A05058493D1}" srcId="{BC732D61-A02A-4CF4-A188-9FCDC2A0892F}" destId="{824BBA74-E08A-46BF-AFC0-1FEA1BCE8AB7}" srcOrd="5" destOrd="0" parTransId="{7E2D9FD5-0AED-49D4-A5F3-C91B9790EAD2}" sibTransId="{CC3A586E-BA0E-4EF1-8491-60C157184B0C}"/>
    <dgm:cxn modelId="{B85EC5A4-EE75-401F-B219-26A95EC8BFA1}" type="presOf" srcId="{C99D362F-2CBB-43F7-9C28-ABBCB713127C}" destId="{909CD79E-0305-443B-8C8B-31839AC78432}" srcOrd="0" destOrd="0" presId="urn:microsoft.com/office/officeart/2005/8/layout/orgChart1"/>
    <dgm:cxn modelId="{2154C9B8-652A-41D9-9C79-1B8C8079A08C}" type="presOf" srcId="{FB2C09EA-63BA-4E18-9FAF-A12242BEC9CB}" destId="{6EC6DC2B-6061-490A-83C1-02FAA569A7CB}" srcOrd="0" destOrd="0" presId="urn:microsoft.com/office/officeart/2005/8/layout/orgChart1"/>
    <dgm:cxn modelId="{EBD4D3BA-AA63-4418-A9C5-A1C80DB0F660}" type="presOf" srcId="{7981B7C4-BCB0-490B-9F8F-C9748DBA1A30}" destId="{E19B497F-CE41-4C15-A864-F7C8EB462439}" srcOrd="1" destOrd="0" presId="urn:microsoft.com/office/officeart/2005/8/layout/orgChart1"/>
    <dgm:cxn modelId="{73B098BB-FDB7-4032-BA26-18922EB5E6CD}" type="presOf" srcId="{4A3C131A-5128-42A2-B406-E65D72C0ED2D}" destId="{8C321310-6C0F-4AB8-A8FD-84100F51B566}" srcOrd="1" destOrd="0" presId="urn:microsoft.com/office/officeart/2005/8/layout/orgChart1"/>
    <dgm:cxn modelId="{C2B67CC8-EFEE-4D4E-AF13-23EE82628A0D}" type="presOf" srcId="{C99D362F-2CBB-43F7-9C28-ABBCB713127C}" destId="{1857F058-21A8-494D-8F28-8405189862C4}" srcOrd="1" destOrd="0" presId="urn:microsoft.com/office/officeart/2005/8/layout/orgChart1"/>
    <dgm:cxn modelId="{F4155BCA-C489-493C-9CAF-06B274707E72}" type="presOf" srcId="{E12FE3AA-A1DC-4874-9384-533018658AD0}" destId="{CFFD635A-106A-45E4-9E1B-F0722CD7A2B3}" srcOrd="1" destOrd="0" presId="urn:microsoft.com/office/officeart/2005/8/layout/orgChart1"/>
    <dgm:cxn modelId="{FBD5E8CF-7217-4FDB-9557-0B098EEF59FF}" type="presOf" srcId="{824BBA74-E08A-46BF-AFC0-1FEA1BCE8AB7}" destId="{3C3B96B9-0D97-4D58-B3BF-81791613B905}" srcOrd="1" destOrd="0" presId="urn:microsoft.com/office/officeart/2005/8/layout/orgChart1"/>
    <dgm:cxn modelId="{1B5503E1-8AD3-4390-8315-24CAAD814464}" type="presOf" srcId="{924AF6E1-4F73-42EB-96B7-9307702BE5B4}" destId="{CC66479A-FB10-4FA4-A84A-AE0A8664CB26}" srcOrd="0" destOrd="0" presId="urn:microsoft.com/office/officeart/2005/8/layout/orgChart1"/>
    <dgm:cxn modelId="{9E8095F3-B026-430D-A062-FDFDD50431B2}" type="presOf" srcId="{FB2C09EA-63BA-4E18-9FAF-A12242BEC9CB}" destId="{C706E21B-BEFA-41BD-A691-7E57018EE422}" srcOrd="1" destOrd="0" presId="urn:microsoft.com/office/officeart/2005/8/layout/orgChart1"/>
    <dgm:cxn modelId="{307C51F5-18CC-4FF2-88F9-E6FE28126843}" type="presOf" srcId="{4A3C131A-5128-42A2-B406-E65D72C0ED2D}" destId="{B31665A2-7BD5-4815-B98B-139021863545}" srcOrd="0" destOrd="0" presId="urn:microsoft.com/office/officeart/2005/8/layout/orgChart1"/>
    <dgm:cxn modelId="{C0C010FC-2A77-4251-A7EE-DC9B6B8A6B58}" type="presOf" srcId="{7E2D9FD5-0AED-49D4-A5F3-C91B9790EAD2}" destId="{97C56058-BF7E-454B-84D0-5B05EB79D95D}" srcOrd="0" destOrd="0" presId="urn:microsoft.com/office/officeart/2005/8/layout/orgChart1"/>
    <dgm:cxn modelId="{4554A9C5-F7DC-42A4-8751-5D33FDE68585}" type="presParOf" srcId="{CC66479A-FB10-4FA4-A84A-AE0A8664CB26}" destId="{35C114A4-E317-4970-A7D2-F523508D8E31}" srcOrd="0" destOrd="0" presId="urn:microsoft.com/office/officeart/2005/8/layout/orgChart1"/>
    <dgm:cxn modelId="{4669FF7A-2015-4FE3-A53E-94F745D078F0}" type="presParOf" srcId="{35C114A4-E317-4970-A7D2-F523508D8E31}" destId="{14335435-D541-47AB-98B9-DB4C6955B947}" srcOrd="0" destOrd="0" presId="urn:microsoft.com/office/officeart/2005/8/layout/orgChart1"/>
    <dgm:cxn modelId="{DA97D5D6-7AE9-45FC-BC25-BD5D1A95A1B0}" type="presParOf" srcId="{14335435-D541-47AB-98B9-DB4C6955B947}" destId="{9F944325-F4A7-4B99-B8B4-81746B7862B3}" srcOrd="0" destOrd="0" presId="urn:microsoft.com/office/officeart/2005/8/layout/orgChart1"/>
    <dgm:cxn modelId="{59E508E3-FD20-4FDA-9AEB-240364A18738}" type="presParOf" srcId="{14335435-D541-47AB-98B9-DB4C6955B947}" destId="{3E0419D6-B5E1-451C-8F8A-B6356187E701}" srcOrd="1" destOrd="0" presId="urn:microsoft.com/office/officeart/2005/8/layout/orgChart1"/>
    <dgm:cxn modelId="{4FD1EDF7-1F5F-4907-9C70-20EC00824644}" type="presParOf" srcId="{35C114A4-E317-4970-A7D2-F523508D8E31}" destId="{8618A160-70B4-45A8-9390-B31F59AF7B17}" srcOrd="1" destOrd="0" presId="urn:microsoft.com/office/officeart/2005/8/layout/orgChart1"/>
    <dgm:cxn modelId="{E2BE3F30-3F3B-4327-988E-FD5C3DFA60AD}" type="presParOf" srcId="{8618A160-70B4-45A8-9390-B31F59AF7B17}" destId="{F6C14106-F4A7-4CB6-8D0D-D246DF63E6E9}" srcOrd="0" destOrd="0" presId="urn:microsoft.com/office/officeart/2005/8/layout/orgChart1"/>
    <dgm:cxn modelId="{E6901943-B9F5-4747-B874-3F0F93989A41}" type="presParOf" srcId="{8618A160-70B4-45A8-9390-B31F59AF7B17}" destId="{D4BDBB8F-646A-478B-9EB1-2795850C66E4}" srcOrd="1" destOrd="0" presId="urn:microsoft.com/office/officeart/2005/8/layout/orgChart1"/>
    <dgm:cxn modelId="{0744009B-7DB7-4639-9A3C-7012E90D5A71}" type="presParOf" srcId="{D4BDBB8F-646A-478B-9EB1-2795850C66E4}" destId="{4FF874C8-500A-49B9-ADBF-3A03691B5889}" srcOrd="0" destOrd="0" presId="urn:microsoft.com/office/officeart/2005/8/layout/orgChart1"/>
    <dgm:cxn modelId="{5C213BFC-1924-4B56-9CDA-B13D5AC493BC}" type="presParOf" srcId="{4FF874C8-500A-49B9-ADBF-3A03691B5889}" destId="{909CD79E-0305-443B-8C8B-31839AC78432}" srcOrd="0" destOrd="0" presId="urn:microsoft.com/office/officeart/2005/8/layout/orgChart1"/>
    <dgm:cxn modelId="{4B2ADB9D-9E6E-4E0E-BAB9-53386E7F8DDA}" type="presParOf" srcId="{4FF874C8-500A-49B9-ADBF-3A03691B5889}" destId="{1857F058-21A8-494D-8F28-8405189862C4}" srcOrd="1" destOrd="0" presId="urn:microsoft.com/office/officeart/2005/8/layout/orgChart1"/>
    <dgm:cxn modelId="{99E38E26-33CC-49D9-9A6D-34489F1504C1}" type="presParOf" srcId="{D4BDBB8F-646A-478B-9EB1-2795850C66E4}" destId="{E8E637A1-1762-4B41-BBF5-043E4BD40460}" srcOrd="1" destOrd="0" presId="urn:microsoft.com/office/officeart/2005/8/layout/orgChart1"/>
    <dgm:cxn modelId="{140DA8FA-6399-4B40-842F-EC0EEB3C5933}" type="presParOf" srcId="{D4BDBB8F-646A-478B-9EB1-2795850C66E4}" destId="{0CEF5B48-56E7-4C4A-92F0-B54CABFEFF89}" srcOrd="2" destOrd="0" presId="urn:microsoft.com/office/officeart/2005/8/layout/orgChart1"/>
    <dgm:cxn modelId="{2AF0FC0B-6750-4A3F-814D-8F54EF4BDB0F}" type="presParOf" srcId="{8618A160-70B4-45A8-9390-B31F59AF7B17}" destId="{BF3E3FB0-720E-4D76-ADE2-97286F63083E}" srcOrd="2" destOrd="0" presId="urn:microsoft.com/office/officeart/2005/8/layout/orgChart1"/>
    <dgm:cxn modelId="{7FEFFC9D-68F8-489F-B8D5-A79098E0864A}" type="presParOf" srcId="{8618A160-70B4-45A8-9390-B31F59AF7B17}" destId="{7E8575EA-3549-4008-A51E-21B4455518C6}" srcOrd="3" destOrd="0" presId="urn:microsoft.com/office/officeart/2005/8/layout/orgChart1"/>
    <dgm:cxn modelId="{BCFF596F-BFE7-4FD3-96DF-244434127F9D}" type="presParOf" srcId="{7E8575EA-3549-4008-A51E-21B4455518C6}" destId="{ACED2123-0C5C-4B49-A78F-EAB2B6C64593}" srcOrd="0" destOrd="0" presId="urn:microsoft.com/office/officeart/2005/8/layout/orgChart1"/>
    <dgm:cxn modelId="{4055F3D9-51D3-43DD-8DE9-100881EECC24}" type="presParOf" srcId="{ACED2123-0C5C-4B49-A78F-EAB2B6C64593}" destId="{F914BAAB-C735-4B3A-AE92-110E8B6AE088}" srcOrd="0" destOrd="0" presId="urn:microsoft.com/office/officeart/2005/8/layout/orgChart1"/>
    <dgm:cxn modelId="{7DE7F8A9-2016-4652-9465-61D2FE17B384}" type="presParOf" srcId="{ACED2123-0C5C-4B49-A78F-EAB2B6C64593}" destId="{CFFD635A-106A-45E4-9E1B-F0722CD7A2B3}" srcOrd="1" destOrd="0" presId="urn:microsoft.com/office/officeart/2005/8/layout/orgChart1"/>
    <dgm:cxn modelId="{1960128B-6DAE-4325-80FF-3CC672D11220}" type="presParOf" srcId="{7E8575EA-3549-4008-A51E-21B4455518C6}" destId="{24E30D15-8445-4DDD-AB6E-AEAC86605B39}" srcOrd="1" destOrd="0" presId="urn:microsoft.com/office/officeart/2005/8/layout/orgChart1"/>
    <dgm:cxn modelId="{5379FB6F-C3FD-45AD-873C-1FFAC45777B1}" type="presParOf" srcId="{7E8575EA-3549-4008-A51E-21B4455518C6}" destId="{9E1BA942-6E43-413D-A22C-B1AA10050CD4}" srcOrd="2" destOrd="0" presId="urn:microsoft.com/office/officeart/2005/8/layout/orgChart1"/>
    <dgm:cxn modelId="{3C12D8ED-6567-4D77-B044-C2188B92C593}" type="presParOf" srcId="{8618A160-70B4-45A8-9390-B31F59AF7B17}" destId="{C81BC45A-6E39-4ED0-8C8C-EAFB0E226845}" srcOrd="4" destOrd="0" presId="urn:microsoft.com/office/officeart/2005/8/layout/orgChart1"/>
    <dgm:cxn modelId="{346E4455-0F70-4312-8360-B0531C3EBE86}" type="presParOf" srcId="{8618A160-70B4-45A8-9390-B31F59AF7B17}" destId="{A32F6973-FC70-4711-BBF4-02C25C1C915F}" srcOrd="5" destOrd="0" presId="urn:microsoft.com/office/officeart/2005/8/layout/orgChart1"/>
    <dgm:cxn modelId="{C9EA94CE-4CBE-42ED-91B3-392D91C44C23}" type="presParOf" srcId="{A32F6973-FC70-4711-BBF4-02C25C1C915F}" destId="{314783A4-9E1A-4D4F-A093-63E46D0FD1F1}" srcOrd="0" destOrd="0" presId="urn:microsoft.com/office/officeart/2005/8/layout/orgChart1"/>
    <dgm:cxn modelId="{BD80154A-8CE2-4043-A9DE-E8B7F4610DA4}" type="presParOf" srcId="{314783A4-9E1A-4D4F-A093-63E46D0FD1F1}" destId="{6EC6DC2B-6061-490A-83C1-02FAA569A7CB}" srcOrd="0" destOrd="0" presId="urn:microsoft.com/office/officeart/2005/8/layout/orgChart1"/>
    <dgm:cxn modelId="{42463A12-63F1-459E-A343-90D38DB4A03F}" type="presParOf" srcId="{314783A4-9E1A-4D4F-A093-63E46D0FD1F1}" destId="{C706E21B-BEFA-41BD-A691-7E57018EE422}" srcOrd="1" destOrd="0" presId="urn:microsoft.com/office/officeart/2005/8/layout/orgChart1"/>
    <dgm:cxn modelId="{1E0F61FC-1D61-4300-A39C-AA967EC6321D}" type="presParOf" srcId="{A32F6973-FC70-4711-BBF4-02C25C1C915F}" destId="{66B48ECE-A113-430E-BCD5-FA87047CF0B9}" srcOrd="1" destOrd="0" presId="urn:microsoft.com/office/officeart/2005/8/layout/orgChart1"/>
    <dgm:cxn modelId="{A72787B0-F9AB-46FD-BC84-4965D5A5D309}" type="presParOf" srcId="{A32F6973-FC70-4711-BBF4-02C25C1C915F}" destId="{6BF52869-A919-4F69-B7D9-6ECF12D94EB5}" srcOrd="2" destOrd="0" presId="urn:microsoft.com/office/officeart/2005/8/layout/orgChart1"/>
    <dgm:cxn modelId="{15298745-C91E-4AAC-A490-D183276FB453}" type="presParOf" srcId="{8618A160-70B4-45A8-9390-B31F59AF7B17}" destId="{B8B93E4A-FDC2-4974-A0FB-F53A2B8A17F9}" srcOrd="6" destOrd="0" presId="urn:microsoft.com/office/officeart/2005/8/layout/orgChart1"/>
    <dgm:cxn modelId="{4FCD88C6-DF1C-4D14-B265-B670D4A7E5BD}" type="presParOf" srcId="{8618A160-70B4-45A8-9390-B31F59AF7B17}" destId="{840BF1D0-0001-4915-82CE-D853CDF3B1F1}" srcOrd="7" destOrd="0" presId="urn:microsoft.com/office/officeart/2005/8/layout/orgChart1"/>
    <dgm:cxn modelId="{ED480C81-B7A5-43DF-906E-8597AF0495F4}" type="presParOf" srcId="{840BF1D0-0001-4915-82CE-D853CDF3B1F1}" destId="{F4A0F252-7510-41A5-9E4A-8A4FFA253123}" srcOrd="0" destOrd="0" presId="urn:microsoft.com/office/officeart/2005/8/layout/orgChart1"/>
    <dgm:cxn modelId="{AD9E30A1-13B9-4AA2-8E28-92AE41668A84}" type="presParOf" srcId="{F4A0F252-7510-41A5-9E4A-8A4FFA253123}" destId="{B31665A2-7BD5-4815-B98B-139021863545}" srcOrd="0" destOrd="0" presId="urn:microsoft.com/office/officeart/2005/8/layout/orgChart1"/>
    <dgm:cxn modelId="{0AD019E5-336E-418F-ABDA-09489FC796C0}" type="presParOf" srcId="{F4A0F252-7510-41A5-9E4A-8A4FFA253123}" destId="{8C321310-6C0F-4AB8-A8FD-84100F51B566}" srcOrd="1" destOrd="0" presId="urn:microsoft.com/office/officeart/2005/8/layout/orgChart1"/>
    <dgm:cxn modelId="{798E47E6-724B-416D-80D9-1F21F0FC66B3}" type="presParOf" srcId="{840BF1D0-0001-4915-82CE-D853CDF3B1F1}" destId="{C8ECF55D-3D81-49F6-BCF3-A7F73F4A8953}" srcOrd="1" destOrd="0" presId="urn:microsoft.com/office/officeart/2005/8/layout/orgChart1"/>
    <dgm:cxn modelId="{A3213408-E5B9-4B49-9963-FF5AEB37C5D5}" type="presParOf" srcId="{840BF1D0-0001-4915-82CE-D853CDF3B1F1}" destId="{E725AEF4-FCF9-4D18-AF37-AC9D81701D9A}" srcOrd="2" destOrd="0" presId="urn:microsoft.com/office/officeart/2005/8/layout/orgChart1"/>
    <dgm:cxn modelId="{EE31923B-3A59-43E9-B6CF-8C36932567D0}" type="presParOf" srcId="{8618A160-70B4-45A8-9390-B31F59AF7B17}" destId="{1BBEC360-3155-4A1F-AEDF-74C930BDFD58}" srcOrd="8" destOrd="0" presId="urn:microsoft.com/office/officeart/2005/8/layout/orgChart1"/>
    <dgm:cxn modelId="{8A114CE0-834C-4B09-ADD1-19A32D77D1EE}" type="presParOf" srcId="{8618A160-70B4-45A8-9390-B31F59AF7B17}" destId="{AD48B16E-FCE6-457D-9C91-64E6EF3BF7CD}" srcOrd="9" destOrd="0" presId="urn:microsoft.com/office/officeart/2005/8/layout/orgChart1"/>
    <dgm:cxn modelId="{E61012CE-5F9B-4452-A1E8-0E68F980C4C0}" type="presParOf" srcId="{AD48B16E-FCE6-457D-9C91-64E6EF3BF7CD}" destId="{C830FCFA-C10A-487C-8EB3-DC34983F116B}" srcOrd="0" destOrd="0" presId="urn:microsoft.com/office/officeart/2005/8/layout/orgChart1"/>
    <dgm:cxn modelId="{AB5A4626-5CB8-4C2A-975F-0A531B05C680}" type="presParOf" srcId="{C830FCFA-C10A-487C-8EB3-DC34983F116B}" destId="{89DCF405-4207-4458-BE92-33BBEA1043F0}" srcOrd="0" destOrd="0" presId="urn:microsoft.com/office/officeart/2005/8/layout/orgChart1"/>
    <dgm:cxn modelId="{043B74BD-79B9-49DB-8041-2124EE6F928D}" type="presParOf" srcId="{C830FCFA-C10A-487C-8EB3-DC34983F116B}" destId="{E19B497F-CE41-4C15-A864-F7C8EB462439}" srcOrd="1" destOrd="0" presId="urn:microsoft.com/office/officeart/2005/8/layout/orgChart1"/>
    <dgm:cxn modelId="{E4C1D641-8FFB-4575-8DC3-DEB12BA1AEB7}" type="presParOf" srcId="{AD48B16E-FCE6-457D-9C91-64E6EF3BF7CD}" destId="{137593AD-2E06-4FFE-AFDC-C2021128229F}" srcOrd="1" destOrd="0" presId="urn:microsoft.com/office/officeart/2005/8/layout/orgChart1"/>
    <dgm:cxn modelId="{12E53B2B-7BF6-4BEE-90F2-961C2D196859}" type="presParOf" srcId="{AD48B16E-FCE6-457D-9C91-64E6EF3BF7CD}" destId="{27681FD2-67FA-4D31-AD5C-C139F3E7C966}" srcOrd="2" destOrd="0" presId="urn:microsoft.com/office/officeart/2005/8/layout/orgChart1"/>
    <dgm:cxn modelId="{919213F4-E166-46CC-90E7-13F26D3DEDEA}" type="presParOf" srcId="{35C114A4-E317-4970-A7D2-F523508D8E31}" destId="{98400932-1DE7-4DC4-8309-6586CBDFBB39}" srcOrd="2" destOrd="0" presId="urn:microsoft.com/office/officeart/2005/8/layout/orgChart1"/>
    <dgm:cxn modelId="{D367CF0A-2555-4277-9195-C5D832B5CEE3}" type="presParOf" srcId="{98400932-1DE7-4DC4-8309-6586CBDFBB39}" destId="{97C56058-BF7E-454B-84D0-5B05EB79D95D}" srcOrd="0" destOrd="0" presId="urn:microsoft.com/office/officeart/2005/8/layout/orgChart1"/>
    <dgm:cxn modelId="{6F4D5036-493C-48C9-AC09-AD46FE82BD00}" type="presParOf" srcId="{98400932-1DE7-4DC4-8309-6586CBDFBB39}" destId="{14DE97AE-5B77-4AD2-A39D-D01C6C712840}" srcOrd="1" destOrd="0" presId="urn:microsoft.com/office/officeart/2005/8/layout/orgChart1"/>
    <dgm:cxn modelId="{8A8A1A47-0CC8-47D6-B796-F5612ECE5991}" type="presParOf" srcId="{14DE97AE-5B77-4AD2-A39D-D01C6C712840}" destId="{7AF44EC3-C9AE-46B1-8BCE-890963AA27CE}" srcOrd="0" destOrd="0" presId="urn:microsoft.com/office/officeart/2005/8/layout/orgChart1"/>
    <dgm:cxn modelId="{ED09E2D2-A368-4F35-803A-C5C92E6C5269}" type="presParOf" srcId="{7AF44EC3-C9AE-46B1-8BCE-890963AA27CE}" destId="{0276E2C6-7E8C-4981-B3F7-132FD268E496}" srcOrd="0" destOrd="0" presId="urn:microsoft.com/office/officeart/2005/8/layout/orgChart1"/>
    <dgm:cxn modelId="{81D3B194-105F-43DC-AE7D-C4E0376B435F}" type="presParOf" srcId="{7AF44EC3-C9AE-46B1-8BCE-890963AA27CE}" destId="{3C3B96B9-0D97-4D58-B3BF-81791613B905}" srcOrd="1" destOrd="0" presId="urn:microsoft.com/office/officeart/2005/8/layout/orgChart1"/>
    <dgm:cxn modelId="{55D3B980-9039-48BD-9085-BE7B4E0EC369}" type="presParOf" srcId="{14DE97AE-5B77-4AD2-A39D-D01C6C712840}" destId="{2A57938A-4221-48F6-AD39-8667DAA55B8F}" srcOrd="1" destOrd="0" presId="urn:microsoft.com/office/officeart/2005/8/layout/orgChart1"/>
    <dgm:cxn modelId="{510A155B-42A3-4750-B1B8-4FE962B10EF4}" type="presParOf" srcId="{14DE97AE-5B77-4AD2-A39D-D01C6C712840}" destId="{EAC21617-B6C5-4C21-830E-2DF95F082C0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4AF6E1-4F73-42EB-96B7-9307702BE5B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99D362F-2CBB-43F7-9C28-ABBCB713127C}">
      <dgm:prSet custT="1"/>
      <dgm:spPr/>
      <dgm:t>
        <a:bodyPr/>
        <a:lstStyle/>
        <a:p>
          <a:r>
            <a:rPr lang="en-GB" sz="1100" b="1">
              <a:latin typeface="Avenir Next (Body)"/>
            </a:rPr>
            <a:t>Head of Trading</a:t>
          </a:r>
          <a:br>
            <a:rPr lang="en-GB" sz="1100">
              <a:latin typeface="Avenir Next (Body)"/>
            </a:rPr>
          </a:br>
          <a:r>
            <a:rPr lang="en-GB" sz="1100">
              <a:latin typeface="Avenir Next (Body)"/>
            </a:rPr>
            <a:t>Josh Williams</a:t>
          </a:r>
        </a:p>
      </dgm:t>
    </dgm:pt>
    <dgm:pt modelId="{105A7FF6-0106-4E12-932B-DD8B652C8E57}" type="parTrans" cxnId="{BCE58712-90C7-4934-96F1-D0DAB18048BE}">
      <dgm:prSet/>
      <dgm:spPr/>
      <dgm:t>
        <a:bodyPr/>
        <a:lstStyle/>
        <a:p>
          <a:endParaRPr lang="en-GB"/>
        </a:p>
      </dgm:t>
    </dgm:pt>
    <dgm:pt modelId="{9D8DDD5E-75B1-4A3D-BC0E-F79B54E15A3C}" type="sibTrans" cxnId="{BCE58712-90C7-4934-96F1-D0DAB18048BE}">
      <dgm:prSet/>
      <dgm:spPr/>
      <dgm:t>
        <a:bodyPr/>
        <a:lstStyle/>
        <a:p>
          <a:endParaRPr lang="en-GB"/>
        </a:p>
      </dgm:t>
    </dgm:pt>
    <dgm:pt modelId="{9889A9D2-9BA1-41AC-9C0C-807DB44B9295}">
      <dgm:prSet custT="1"/>
      <dgm:spPr/>
      <dgm:t>
        <a:bodyPr/>
        <a:lstStyle/>
        <a:p>
          <a:r>
            <a:rPr lang="en-GB" sz="1100" b="1" dirty="0">
              <a:latin typeface="Avenir Next (Body)"/>
            </a:rPr>
            <a:t>Senior Category Manager – Bulk </a:t>
          </a:r>
          <a:br>
            <a:rPr lang="en-GB" sz="1100" dirty="0">
              <a:latin typeface="Avenir Next (Body)"/>
            </a:rPr>
          </a:br>
          <a:r>
            <a:rPr lang="en-GB" sz="1100" dirty="0">
              <a:latin typeface="Avenir Next (Body)"/>
              <a:ea typeface="DengXian"/>
              <a:cs typeface="Arial"/>
            </a:rPr>
            <a:t>Ryan Hibbert</a:t>
          </a:r>
          <a:endParaRPr lang="en-GB" sz="1100" dirty="0">
            <a:latin typeface="Avenir Next (Body)"/>
          </a:endParaRPr>
        </a:p>
      </dgm:t>
    </dgm:pt>
    <dgm:pt modelId="{011CA796-51E0-406C-A5A2-1C103A544804}" type="parTrans" cxnId="{A4B64D36-83C8-40DA-AF26-338A2305B8D4}">
      <dgm:prSet/>
      <dgm:spPr/>
      <dgm:t>
        <a:bodyPr/>
        <a:lstStyle/>
        <a:p>
          <a:endParaRPr lang="en-GB"/>
        </a:p>
      </dgm:t>
    </dgm:pt>
    <dgm:pt modelId="{7FFEB081-4239-4593-88F1-0E2C8BAA7985}" type="sibTrans" cxnId="{A4B64D36-83C8-40DA-AF26-338A2305B8D4}">
      <dgm:prSet/>
      <dgm:spPr/>
      <dgm:t>
        <a:bodyPr/>
        <a:lstStyle/>
        <a:p>
          <a:endParaRPr lang="en-GB"/>
        </a:p>
      </dgm:t>
    </dgm:pt>
    <dgm:pt modelId="{F9FEA6F4-D393-4B89-AAD3-AB12C23C5CCB}">
      <dgm:prSet custT="1"/>
      <dgm:spPr/>
      <dgm:t>
        <a:bodyPr/>
        <a:lstStyle/>
        <a:p>
          <a:r>
            <a:rPr lang="en-GB" sz="1100" b="1" dirty="0">
              <a:latin typeface="Avenir Next (Body)"/>
            </a:rPr>
            <a:t>Senior Category Manager – Impulse </a:t>
          </a:r>
          <a:br>
            <a:rPr lang="en-GB" sz="1100" dirty="0">
              <a:latin typeface="Avenir Next (Body)"/>
            </a:rPr>
          </a:br>
          <a:r>
            <a:rPr lang="en-GB" sz="1100" dirty="0">
              <a:latin typeface="Avenir Next (Body)"/>
            </a:rPr>
            <a:t>Rachael Grist</a:t>
          </a:r>
        </a:p>
      </dgm:t>
    </dgm:pt>
    <dgm:pt modelId="{FCE2A775-1B49-4B27-B3E2-81FBC86DACF8}" type="parTrans" cxnId="{D03F7AD2-96C7-425B-B451-190104491035}">
      <dgm:prSet/>
      <dgm:spPr/>
      <dgm:t>
        <a:bodyPr/>
        <a:lstStyle/>
        <a:p>
          <a:endParaRPr lang="en-GB"/>
        </a:p>
      </dgm:t>
    </dgm:pt>
    <dgm:pt modelId="{E10F104D-6B72-42DB-A82E-ED3AD8A18FDF}" type="sibTrans" cxnId="{D03F7AD2-96C7-425B-B451-190104491035}">
      <dgm:prSet/>
      <dgm:spPr/>
      <dgm:t>
        <a:bodyPr/>
        <a:lstStyle/>
        <a:p>
          <a:endParaRPr lang="en-GB"/>
        </a:p>
      </dgm:t>
    </dgm:pt>
    <dgm:pt modelId="{DEF4E33E-179C-46DF-A810-773DBD060B56}">
      <dgm:prSet custT="1"/>
      <dgm:spPr>
        <a:solidFill>
          <a:srgbClr val="00A1CC"/>
        </a:solidFill>
      </dgm:spPr>
      <dgm:t>
        <a:bodyPr/>
        <a:lstStyle/>
        <a:p>
          <a:r>
            <a:rPr lang="en-GB" sz="1100" b="1" dirty="0">
              <a:latin typeface="Avenir Next (Body)"/>
            </a:rPr>
            <a:t>Category Manager –  Biscuits, Crisps &amp; Snacks</a:t>
          </a:r>
          <a:br>
            <a:rPr lang="en-GB" sz="1100" dirty="0">
              <a:latin typeface="Avenir Next (Body)"/>
            </a:rPr>
          </a:br>
          <a:r>
            <a:rPr lang="en-GB" sz="1100" dirty="0">
              <a:latin typeface="Avenir Next (Body)"/>
            </a:rPr>
            <a:t>Rebecca Huxtable</a:t>
          </a:r>
        </a:p>
      </dgm:t>
    </dgm:pt>
    <dgm:pt modelId="{625D5399-820D-44E6-BE2C-755FF491A4F3}" type="parTrans" cxnId="{D77974BF-79B1-4C33-B378-22F4A0F3D63C}">
      <dgm:prSet/>
      <dgm:spPr/>
      <dgm:t>
        <a:bodyPr/>
        <a:lstStyle/>
        <a:p>
          <a:endParaRPr lang="en-GB"/>
        </a:p>
      </dgm:t>
    </dgm:pt>
    <dgm:pt modelId="{DF321F0C-F562-4379-874E-A81BB72BB8E3}" type="sibTrans" cxnId="{D77974BF-79B1-4C33-B378-22F4A0F3D63C}">
      <dgm:prSet/>
      <dgm:spPr/>
      <dgm:t>
        <a:bodyPr/>
        <a:lstStyle/>
        <a:p>
          <a:endParaRPr lang="en-GB"/>
        </a:p>
      </dgm:t>
    </dgm:pt>
    <dgm:pt modelId="{EC980D50-6148-4DD9-82A3-FDE8E8A68162}">
      <dgm:prSet custT="1"/>
      <dgm:spPr>
        <a:solidFill>
          <a:srgbClr val="00A1CC"/>
        </a:solidFill>
      </dgm:spPr>
      <dgm:t>
        <a:bodyPr/>
        <a:lstStyle/>
        <a:p>
          <a:r>
            <a:rPr lang="en-GB" sz="1100" b="1">
              <a:latin typeface="Avenir Next (Body)"/>
            </a:rPr>
            <a:t>Category Manager –Seasonal</a:t>
          </a:r>
          <a:br>
            <a:rPr lang="en-GB" sz="1100">
              <a:latin typeface="Avenir Next (Body)"/>
            </a:rPr>
          </a:br>
          <a:r>
            <a:rPr lang="en-GB" sz="1100">
              <a:latin typeface="Avenir Next (Body)"/>
            </a:rPr>
            <a:t>Alana Reeves</a:t>
          </a:r>
        </a:p>
      </dgm:t>
    </dgm:pt>
    <dgm:pt modelId="{5C7C6FEB-8887-4D21-A05B-DE868F00AA3C}" type="parTrans" cxnId="{9141EB9D-653B-40DE-A54D-FAA6305F152B}">
      <dgm:prSet/>
      <dgm:spPr/>
      <dgm:t>
        <a:bodyPr/>
        <a:lstStyle/>
        <a:p>
          <a:endParaRPr lang="en-GB"/>
        </a:p>
      </dgm:t>
    </dgm:pt>
    <dgm:pt modelId="{73E1BF76-09AC-4D71-AA68-7488BCFCF9E8}" type="sibTrans" cxnId="{9141EB9D-653B-40DE-A54D-FAA6305F152B}">
      <dgm:prSet/>
      <dgm:spPr/>
      <dgm:t>
        <a:bodyPr/>
        <a:lstStyle/>
        <a:p>
          <a:endParaRPr lang="en-GB"/>
        </a:p>
      </dgm:t>
    </dgm:pt>
    <dgm:pt modelId="{09F204CC-8BB6-45BB-9C8C-BC429AE6FA1F}">
      <dgm:prSet custT="1"/>
      <dgm:spPr>
        <a:solidFill>
          <a:srgbClr val="00A1CC"/>
        </a:solidFill>
      </dgm:spPr>
      <dgm:t>
        <a:bodyPr/>
        <a:lstStyle/>
        <a:p>
          <a:r>
            <a:rPr lang="en-GB" sz="1100" b="1" dirty="0">
              <a:latin typeface="Avenir Next (Body)"/>
            </a:rPr>
            <a:t>Category Manager – Confectionery</a:t>
          </a:r>
          <a:br>
            <a:rPr lang="en-GB" sz="1100" dirty="0">
              <a:latin typeface="Avenir Next (Body)"/>
            </a:rPr>
          </a:br>
          <a:r>
            <a:rPr lang="en-GB" sz="1100" dirty="0">
              <a:latin typeface="Avenir Next (Body)"/>
            </a:rPr>
            <a:t>Joanna </a:t>
          </a:r>
          <a:r>
            <a:rPr lang="en-GB" sz="1100" dirty="0" err="1">
              <a:latin typeface="Avenir Next (Body)"/>
            </a:rPr>
            <a:t>Foxsmith</a:t>
          </a:r>
          <a:r>
            <a:rPr lang="en-GB" sz="1100" dirty="0">
              <a:latin typeface="Avenir Next (Body)"/>
            </a:rPr>
            <a:t> 13</a:t>
          </a:r>
          <a:r>
            <a:rPr lang="en-GB" sz="1100" baseline="30000" dirty="0">
              <a:latin typeface="Avenir Next (Body)"/>
            </a:rPr>
            <a:t>th</a:t>
          </a:r>
          <a:endParaRPr lang="en-GB" sz="1100" dirty="0">
            <a:latin typeface="Avenir Next (Body)"/>
          </a:endParaRPr>
        </a:p>
      </dgm:t>
    </dgm:pt>
    <dgm:pt modelId="{F24F5064-1880-44E0-AC4F-8A7600E1B216}" type="parTrans" cxnId="{89176EF4-AEC9-49E4-94B3-A9F0F01CA06F}">
      <dgm:prSet/>
      <dgm:spPr/>
      <dgm:t>
        <a:bodyPr/>
        <a:lstStyle/>
        <a:p>
          <a:endParaRPr lang="en-GB"/>
        </a:p>
      </dgm:t>
    </dgm:pt>
    <dgm:pt modelId="{60E64DD1-24F1-491A-96E2-16B0EFB6B996}" type="sibTrans" cxnId="{89176EF4-AEC9-49E4-94B3-A9F0F01CA06F}">
      <dgm:prSet/>
      <dgm:spPr/>
      <dgm:t>
        <a:bodyPr/>
        <a:lstStyle/>
        <a:p>
          <a:endParaRPr lang="en-GB"/>
        </a:p>
      </dgm:t>
    </dgm:pt>
    <dgm:pt modelId="{F5151BEF-5A19-40DA-A601-04451F58E9DC}">
      <dgm:prSet custT="1"/>
      <dgm:spPr>
        <a:solidFill>
          <a:srgbClr val="00A1CC"/>
        </a:solidFill>
      </dgm:spPr>
      <dgm:t>
        <a:bodyPr/>
        <a:lstStyle/>
        <a:p>
          <a:r>
            <a:rPr lang="en-GB" sz="1100" b="1" dirty="0">
              <a:latin typeface="Avenir Next (Body)"/>
            </a:rPr>
            <a:t>Category Manager – Soft Drinks</a:t>
          </a:r>
          <a:br>
            <a:rPr lang="en-GB" sz="1100" dirty="0">
              <a:latin typeface="Avenir Next (Body)"/>
            </a:rPr>
          </a:br>
          <a:r>
            <a:rPr lang="en-GB" sz="1100" dirty="0">
              <a:latin typeface="Avenir Next (Body)"/>
            </a:rPr>
            <a:t>Myles Catton</a:t>
          </a:r>
        </a:p>
      </dgm:t>
    </dgm:pt>
    <dgm:pt modelId="{F39E5EFE-418B-471A-B31B-7CEB18C4C1DC}" type="parTrans" cxnId="{B454E95D-8EA8-419E-AB7A-B357A8610175}">
      <dgm:prSet/>
      <dgm:spPr/>
      <dgm:t>
        <a:bodyPr/>
        <a:lstStyle/>
        <a:p>
          <a:endParaRPr lang="en-GB"/>
        </a:p>
      </dgm:t>
    </dgm:pt>
    <dgm:pt modelId="{11F2D96C-2317-4EC3-B536-417DBB53BFDF}" type="sibTrans" cxnId="{B454E95D-8EA8-419E-AB7A-B357A8610175}">
      <dgm:prSet/>
      <dgm:spPr/>
      <dgm:t>
        <a:bodyPr/>
        <a:lstStyle/>
        <a:p>
          <a:endParaRPr lang="en-GB"/>
        </a:p>
      </dgm:t>
    </dgm:pt>
    <dgm:pt modelId="{C71A4F55-9D43-4106-9D41-3CB8A5ED3E07}">
      <dgm:prSet custT="1"/>
      <dgm:spPr/>
      <dgm:t>
        <a:bodyPr/>
        <a:lstStyle/>
        <a:p>
          <a:pPr rtl="0"/>
          <a:r>
            <a:rPr lang="en-GB" sz="1000" b="1" dirty="0">
              <a:latin typeface="Avenir Next (Body)"/>
            </a:rPr>
            <a:t>Senior Category Manager - Grocery </a:t>
          </a:r>
          <a:br>
            <a:rPr lang="en-GB" sz="1000" dirty="0">
              <a:latin typeface="Avenir Next (Body)"/>
            </a:rPr>
          </a:br>
          <a:r>
            <a:rPr lang="en-GB" sz="1000" dirty="0">
              <a:latin typeface="Avenir Next (Body)"/>
              <a:ea typeface="Calibri"/>
              <a:cs typeface="Calibri"/>
            </a:rPr>
            <a:t>Bella Broker</a:t>
          </a:r>
        </a:p>
      </dgm:t>
    </dgm:pt>
    <dgm:pt modelId="{28D6B577-401B-48D3-8DEA-7DD447218E09}" type="parTrans" cxnId="{A310A346-AA9D-4C3A-B89D-D69A050182EF}">
      <dgm:prSet/>
      <dgm:spPr/>
      <dgm:t>
        <a:bodyPr/>
        <a:lstStyle/>
        <a:p>
          <a:endParaRPr lang="en-GB"/>
        </a:p>
      </dgm:t>
    </dgm:pt>
    <dgm:pt modelId="{D654ABAF-DDE5-45A0-A6EA-A37D6A23F843}" type="sibTrans" cxnId="{A310A346-AA9D-4C3A-B89D-D69A050182EF}">
      <dgm:prSet/>
      <dgm:spPr/>
      <dgm:t>
        <a:bodyPr/>
        <a:lstStyle/>
        <a:p>
          <a:endParaRPr lang="en-GB"/>
        </a:p>
      </dgm:t>
    </dgm:pt>
    <dgm:pt modelId="{3F5F5FE6-0890-4129-96CB-B50FDA5A9E23}">
      <dgm:prSet custT="1"/>
      <dgm:spPr>
        <a:solidFill>
          <a:srgbClr val="00A1CC"/>
        </a:solidFill>
      </dgm:spPr>
      <dgm:t>
        <a:bodyPr/>
        <a:lstStyle/>
        <a:p>
          <a:r>
            <a:rPr lang="en-GB" sz="1100" b="1" dirty="0">
              <a:latin typeface="Avenir Next (Body)"/>
            </a:rPr>
            <a:t>Category Manager – Core Grocery</a:t>
          </a:r>
          <a:br>
            <a:rPr lang="en-GB" sz="1100" dirty="0">
              <a:latin typeface="Avenir Next (Body)"/>
            </a:rPr>
          </a:br>
          <a:r>
            <a:rPr lang="en-GB" sz="1100" dirty="0">
              <a:latin typeface="Avenir Next (Body)"/>
            </a:rPr>
            <a:t>Caroline Rose</a:t>
          </a:r>
        </a:p>
      </dgm:t>
    </dgm:pt>
    <dgm:pt modelId="{15843FC6-4B3E-4C7B-B214-57651A98F987}" type="parTrans" cxnId="{203BE45A-87E2-40C8-B3B9-4E284D5D53E3}">
      <dgm:prSet/>
      <dgm:spPr/>
      <dgm:t>
        <a:bodyPr/>
        <a:lstStyle/>
        <a:p>
          <a:endParaRPr lang="en-GB"/>
        </a:p>
      </dgm:t>
    </dgm:pt>
    <dgm:pt modelId="{066D62AC-DAEF-4466-8702-B90651823120}" type="sibTrans" cxnId="{203BE45A-87E2-40C8-B3B9-4E284D5D53E3}">
      <dgm:prSet/>
      <dgm:spPr/>
      <dgm:t>
        <a:bodyPr/>
        <a:lstStyle/>
        <a:p>
          <a:endParaRPr lang="en-GB"/>
        </a:p>
      </dgm:t>
    </dgm:pt>
    <dgm:pt modelId="{63E67C17-4415-4112-8E0A-404DC23D8A72}">
      <dgm:prSet custT="1"/>
      <dgm:spPr>
        <a:solidFill>
          <a:srgbClr val="00A1CC"/>
        </a:solidFill>
      </dgm:spPr>
      <dgm:t>
        <a:bodyPr/>
        <a:lstStyle/>
        <a:p>
          <a:r>
            <a:rPr lang="en-GB" sz="1100" b="1">
              <a:latin typeface="Avenir Next (Body)"/>
            </a:rPr>
            <a:t>Category Manager – Cereals, Hot </a:t>
          </a:r>
          <a:r>
            <a:rPr lang="en-GB" sz="1100" b="1" err="1">
              <a:latin typeface="Avenir Next (Body)"/>
            </a:rPr>
            <a:t>Bevs</a:t>
          </a:r>
          <a:r>
            <a:rPr lang="en-GB" sz="1100" b="1">
              <a:latin typeface="Avenir Next (Body)"/>
            </a:rPr>
            <a:t>, Home Baking</a:t>
          </a:r>
          <a:br>
            <a:rPr lang="en-GB" sz="1100">
              <a:latin typeface="Avenir Next (Body)"/>
            </a:rPr>
          </a:br>
          <a:r>
            <a:rPr lang="en-GB" sz="1100">
              <a:latin typeface="Avenir Next (Body)"/>
            </a:rPr>
            <a:t>Emily Furlong </a:t>
          </a:r>
        </a:p>
      </dgm:t>
    </dgm:pt>
    <dgm:pt modelId="{AB87DF78-97AB-450F-BE91-9448E1D22492}" type="parTrans" cxnId="{700DEA70-7FD5-441D-8032-517F6F66F10E}">
      <dgm:prSet/>
      <dgm:spPr/>
      <dgm:t>
        <a:bodyPr/>
        <a:lstStyle/>
        <a:p>
          <a:endParaRPr lang="en-GB"/>
        </a:p>
      </dgm:t>
    </dgm:pt>
    <dgm:pt modelId="{2603053E-0ADC-47A6-BF05-EC2C4EC17201}" type="sibTrans" cxnId="{700DEA70-7FD5-441D-8032-517F6F66F10E}">
      <dgm:prSet/>
      <dgm:spPr/>
      <dgm:t>
        <a:bodyPr/>
        <a:lstStyle/>
        <a:p>
          <a:endParaRPr lang="en-GB"/>
        </a:p>
      </dgm:t>
    </dgm:pt>
    <dgm:pt modelId="{CC66479A-FB10-4FA4-A84A-AE0A8664CB26}" type="pres">
      <dgm:prSet presAssocID="{924AF6E1-4F73-42EB-96B7-9307702BE5B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2487630-8588-4154-AC32-90F6DDA429B0}" type="pres">
      <dgm:prSet presAssocID="{C99D362F-2CBB-43F7-9C28-ABBCB713127C}" presName="hierRoot1" presStyleCnt="0">
        <dgm:presLayoutVars>
          <dgm:hierBranch val="init"/>
        </dgm:presLayoutVars>
      </dgm:prSet>
      <dgm:spPr/>
    </dgm:pt>
    <dgm:pt modelId="{32E0CAD7-0D3C-4829-92D4-78924148C926}" type="pres">
      <dgm:prSet presAssocID="{C99D362F-2CBB-43F7-9C28-ABBCB713127C}" presName="rootComposite1" presStyleCnt="0"/>
      <dgm:spPr/>
    </dgm:pt>
    <dgm:pt modelId="{EA1765BA-A250-4D16-8CAF-53817EE87C0F}" type="pres">
      <dgm:prSet presAssocID="{C99D362F-2CBB-43F7-9C28-ABBCB713127C}" presName="rootText1" presStyleLbl="node0" presStyleIdx="0" presStyleCnt="1">
        <dgm:presLayoutVars>
          <dgm:chPref val="3"/>
        </dgm:presLayoutVars>
      </dgm:prSet>
      <dgm:spPr/>
    </dgm:pt>
    <dgm:pt modelId="{65CC2B14-0ADB-4C37-B217-B50049FCDC23}" type="pres">
      <dgm:prSet presAssocID="{C99D362F-2CBB-43F7-9C28-ABBCB713127C}" presName="rootConnector1" presStyleLbl="node1" presStyleIdx="0" presStyleCnt="0"/>
      <dgm:spPr/>
    </dgm:pt>
    <dgm:pt modelId="{949FE766-F365-46CA-A1D5-042345A36F49}" type="pres">
      <dgm:prSet presAssocID="{C99D362F-2CBB-43F7-9C28-ABBCB713127C}" presName="hierChild2" presStyleCnt="0"/>
      <dgm:spPr/>
    </dgm:pt>
    <dgm:pt modelId="{3B7F52C5-ECD5-45F3-AC2B-0B55F4598824}" type="pres">
      <dgm:prSet presAssocID="{011CA796-51E0-406C-A5A2-1C103A544804}" presName="Name37" presStyleLbl="parChTrans1D2" presStyleIdx="0" presStyleCnt="3"/>
      <dgm:spPr/>
    </dgm:pt>
    <dgm:pt modelId="{B345434E-E5B6-436A-A33F-2AE349B7C985}" type="pres">
      <dgm:prSet presAssocID="{9889A9D2-9BA1-41AC-9C0C-807DB44B9295}" presName="hierRoot2" presStyleCnt="0">
        <dgm:presLayoutVars>
          <dgm:hierBranch val="init"/>
        </dgm:presLayoutVars>
      </dgm:prSet>
      <dgm:spPr/>
    </dgm:pt>
    <dgm:pt modelId="{5D62F330-6539-44D4-B7FE-9CAC0A2C7A6E}" type="pres">
      <dgm:prSet presAssocID="{9889A9D2-9BA1-41AC-9C0C-807DB44B9295}" presName="rootComposite" presStyleCnt="0"/>
      <dgm:spPr/>
    </dgm:pt>
    <dgm:pt modelId="{FC85BDD1-A042-42B6-B443-ECD697C2FACB}" type="pres">
      <dgm:prSet presAssocID="{9889A9D2-9BA1-41AC-9C0C-807DB44B9295}" presName="rootText" presStyleLbl="node2" presStyleIdx="0" presStyleCnt="3">
        <dgm:presLayoutVars>
          <dgm:chPref val="3"/>
        </dgm:presLayoutVars>
      </dgm:prSet>
      <dgm:spPr/>
    </dgm:pt>
    <dgm:pt modelId="{90B61141-5EFB-4D29-823D-49058037B2AA}" type="pres">
      <dgm:prSet presAssocID="{9889A9D2-9BA1-41AC-9C0C-807DB44B9295}" presName="rootConnector" presStyleLbl="node2" presStyleIdx="0" presStyleCnt="3"/>
      <dgm:spPr/>
    </dgm:pt>
    <dgm:pt modelId="{83090B16-A2DF-4B74-B1DC-8155CF13DBD2}" type="pres">
      <dgm:prSet presAssocID="{9889A9D2-9BA1-41AC-9C0C-807DB44B9295}" presName="hierChild4" presStyleCnt="0"/>
      <dgm:spPr/>
    </dgm:pt>
    <dgm:pt modelId="{6411CD5B-0B8A-4779-9217-EB6130F3C089}" type="pres">
      <dgm:prSet presAssocID="{9889A9D2-9BA1-41AC-9C0C-807DB44B9295}" presName="hierChild5" presStyleCnt="0"/>
      <dgm:spPr/>
    </dgm:pt>
    <dgm:pt modelId="{2146291A-FFBA-40ED-9BC9-A22C1D215204}" type="pres">
      <dgm:prSet presAssocID="{FCE2A775-1B49-4B27-B3E2-81FBC86DACF8}" presName="Name37" presStyleLbl="parChTrans1D2" presStyleIdx="1" presStyleCnt="3"/>
      <dgm:spPr/>
    </dgm:pt>
    <dgm:pt modelId="{6D9D8CFB-4DBA-4CD4-AC62-F2763AE91F62}" type="pres">
      <dgm:prSet presAssocID="{F9FEA6F4-D393-4B89-AAD3-AB12C23C5CCB}" presName="hierRoot2" presStyleCnt="0">
        <dgm:presLayoutVars>
          <dgm:hierBranch val="init"/>
        </dgm:presLayoutVars>
      </dgm:prSet>
      <dgm:spPr/>
    </dgm:pt>
    <dgm:pt modelId="{C6A8F14C-92CC-4706-B1D6-60465C5A4BCD}" type="pres">
      <dgm:prSet presAssocID="{F9FEA6F4-D393-4B89-AAD3-AB12C23C5CCB}" presName="rootComposite" presStyleCnt="0"/>
      <dgm:spPr/>
    </dgm:pt>
    <dgm:pt modelId="{06D2EF8E-29CB-4337-9415-49026C33F5FE}" type="pres">
      <dgm:prSet presAssocID="{F9FEA6F4-D393-4B89-AAD3-AB12C23C5CCB}" presName="rootText" presStyleLbl="node2" presStyleIdx="1" presStyleCnt="3">
        <dgm:presLayoutVars>
          <dgm:chPref val="3"/>
        </dgm:presLayoutVars>
      </dgm:prSet>
      <dgm:spPr/>
    </dgm:pt>
    <dgm:pt modelId="{517BB2AC-AC44-4B67-8C12-C901D6261094}" type="pres">
      <dgm:prSet presAssocID="{F9FEA6F4-D393-4B89-AAD3-AB12C23C5CCB}" presName="rootConnector" presStyleLbl="node2" presStyleIdx="1" presStyleCnt="3"/>
      <dgm:spPr/>
    </dgm:pt>
    <dgm:pt modelId="{85548E7D-EE02-4377-AE4E-1F7054B9C2D3}" type="pres">
      <dgm:prSet presAssocID="{F9FEA6F4-D393-4B89-AAD3-AB12C23C5CCB}" presName="hierChild4" presStyleCnt="0"/>
      <dgm:spPr/>
    </dgm:pt>
    <dgm:pt modelId="{2C49DF3B-8AD1-4BE9-BF4D-867F52AFB514}" type="pres">
      <dgm:prSet presAssocID="{625D5399-820D-44E6-BE2C-755FF491A4F3}" presName="Name37" presStyleLbl="parChTrans1D3" presStyleIdx="0" presStyleCnt="6"/>
      <dgm:spPr/>
    </dgm:pt>
    <dgm:pt modelId="{5FAB7DD4-73FB-4394-AA56-A96945EBE011}" type="pres">
      <dgm:prSet presAssocID="{DEF4E33E-179C-46DF-A810-773DBD060B56}" presName="hierRoot2" presStyleCnt="0">
        <dgm:presLayoutVars>
          <dgm:hierBranch val="init"/>
        </dgm:presLayoutVars>
      </dgm:prSet>
      <dgm:spPr/>
    </dgm:pt>
    <dgm:pt modelId="{279C58C0-0E95-42EC-B1DA-5F1F7C769976}" type="pres">
      <dgm:prSet presAssocID="{DEF4E33E-179C-46DF-A810-773DBD060B56}" presName="rootComposite" presStyleCnt="0"/>
      <dgm:spPr/>
    </dgm:pt>
    <dgm:pt modelId="{20F0381E-54B4-498F-A049-03D720C67A8C}" type="pres">
      <dgm:prSet presAssocID="{DEF4E33E-179C-46DF-A810-773DBD060B56}" presName="rootText" presStyleLbl="node3" presStyleIdx="0" presStyleCnt="6">
        <dgm:presLayoutVars>
          <dgm:chPref val="3"/>
        </dgm:presLayoutVars>
      </dgm:prSet>
      <dgm:spPr/>
    </dgm:pt>
    <dgm:pt modelId="{D0F814DF-453E-420A-B8B4-0659207C4EEA}" type="pres">
      <dgm:prSet presAssocID="{DEF4E33E-179C-46DF-A810-773DBD060B56}" presName="rootConnector" presStyleLbl="node3" presStyleIdx="0" presStyleCnt="6"/>
      <dgm:spPr/>
    </dgm:pt>
    <dgm:pt modelId="{592CF632-6229-47AD-B134-2ED466AB3842}" type="pres">
      <dgm:prSet presAssocID="{DEF4E33E-179C-46DF-A810-773DBD060B56}" presName="hierChild4" presStyleCnt="0"/>
      <dgm:spPr/>
    </dgm:pt>
    <dgm:pt modelId="{34CEC96B-0E8A-43A3-BD24-F3DC58D26D77}" type="pres">
      <dgm:prSet presAssocID="{DEF4E33E-179C-46DF-A810-773DBD060B56}" presName="hierChild5" presStyleCnt="0"/>
      <dgm:spPr/>
    </dgm:pt>
    <dgm:pt modelId="{6077CE2B-8AD3-4394-B323-21897237010D}" type="pres">
      <dgm:prSet presAssocID="{5C7C6FEB-8887-4D21-A05B-DE868F00AA3C}" presName="Name37" presStyleLbl="parChTrans1D3" presStyleIdx="1" presStyleCnt="6"/>
      <dgm:spPr/>
    </dgm:pt>
    <dgm:pt modelId="{B7CF87A4-A5BC-4B5C-A465-FE4FD3FC5100}" type="pres">
      <dgm:prSet presAssocID="{EC980D50-6148-4DD9-82A3-FDE8E8A68162}" presName="hierRoot2" presStyleCnt="0">
        <dgm:presLayoutVars>
          <dgm:hierBranch val="init"/>
        </dgm:presLayoutVars>
      </dgm:prSet>
      <dgm:spPr/>
    </dgm:pt>
    <dgm:pt modelId="{895853BB-2EC1-4B6E-AB70-32861745E251}" type="pres">
      <dgm:prSet presAssocID="{EC980D50-6148-4DD9-82A3-FDE8E8A68162}" presName="rootComposite" presStyleCnt="0"/>
      <dgm:spPr/>
    </dgm:pt>
    <dgm:pt modelId="{093EA9B7-A41A-448A-A83E-3AA1D9CC6AFC}" type="pres">
      <dgm:prSet presAssocID="{EC980D50-6148-4DD9-82A3-FDE8E8A68162}" presName="rootText" presStyleLbl="node3" presStyleIdx="1" presStyleCnt="6">
        <dgm:presLayoutVars>
          <dgm:chPref val="3"/>
        </dgm:presLayoutVars>
      </dgm:prSet>
      <dgm:spPr/>
    </dgm:pt>
    <dgm:pt modelId="{72656DC9-E5AA-4CC7-BF6C-AB0DF6FCB46B}" type="pres">
      <dgm:prSet presAssocID="{EC980D50-6148-4DD9-82A3-FDE8E8A68162}" presName="rootConnector" presStyleLbl="node3" presStyleIdx="1" presStyleCnt="6"/>
      <dgm:spPr/>
    </dgm:pt>
    <dgm:pt modelId="{780F7B6B-13C2-467E-A662-AA2F43FF7F8C}" type="pres">
      <dgm:prSet presAssocID="{EC980D50-6148-4DD9-82A3-FDE8E8A68162}" presName="hierChild4" presStyleCnt="0"/>
      <dgm:spPr/>
    </dgm:pt>
    <dgm:pt modelId="{9328A00A-3113-4B5E-9242-5BA72A2338D3}" type="pres">
      <dgm:prSet presAssocID="{EC980D50-6148-4DD9-82A3-FDE8E8A68162}" presName="hierChild5" presStyleCnt="0"/>
      <dgm:spPr/>
    </dgm:pt>
    <dgm:pt modelId="{54A63A25-C71E-48E2-B17F-BD2C7FBB6926}" type="pres">
      <dgm:prSet presAssocID="{F24F5064-1880-44E0-AC4F-8A7600E1B216}" presName="Name37" presStyleLbl="parChTrans1D3" presStyleIdx="2" presStyleCnt="6"/>
      <dgm:spPr/>
    </dgm:pt>
    <dgm:pt modelId="{A131072B-1722-4D90-956A-47C22E15868D}" type="pres">
      <dgm:prSet presAssocID="{09F204CC-8BB6-45BB-9C8C-BC429AE6FA1F}" presName="hierRoot2" presStyleCnt="0">
        <dgm:presLayoutVars>
          <dgm:hierBranch val="init"/>
        </dgm:presLayoutVars>
      </dgm:prSet>
      <dgm:spPr/>
    </dgm:pt>
    <dgm:pt modelId="{65F3864A-516B-4671-9DAD-24F41F5DE1F0}" type="pres">
      <dgm:prSet presAssocID="{09F204CC-8BB6-45BB-9C8C-BC429AE6FA1F}" presName="rootComposite" presStyleCnt="0"/>
      <dgm:spPr/>
    </dgm:pt>
    <dgm:pt modelId="{2D10679D-1794-4A95-81EF-698D83D28A30}" type="pres">
      <dgm:prSet presAssocID="{09F204CC-8BB6-45BB-9C8C-BC429AE6FA1F}" presName="rootText" presStyleLbl="node3" presStyleIdx="2" presStyleCnt="6">
        <dgm:presLayoutVars>
          <dgm:chPref val="3"/>
        </dgm:presLayoutVars>
      </dgm:prSet>
      <dgm:spPr/>
    </dgm:pt>
    <dgm:pt modelId="{3B4805F2-4D94-4E8B-97A5-60F65518CA19}" type="pres">
      <dgm:prSet presAssocID="{09F204CC-8BB6-45BB-9C8C-BC429AE6FA1F}" presName="rootConnector" presStyleLbl="node3" presStyleIdx="2" presStyleCnt="6"/>
      <dgm:spPr/>
    </dgm:pt>
    <dgm:pt modelId="{07737CC9-DF01-4CFC-99BE-618C7E03369B}" type="pres">
      <dgm:prSet presAssocID="{09F204CC-8BB6-45BB-9C8C-BC429AE6FA1F}" presName="hierChild4" presStyleCnt="0"/>
      <dgm:spPr/>
    </dgm:pt>
    <dgm:pt modelId="{AEDEFA40-9ECE-4691-94E6-81AB8011B6DE}" type="pres">
      <dgm:prSet presAssocID="{09F204CC-8BB6-45BB-9C8C-BC429AE6FA1F}" presName="hierChild5" presStyleCnt="0"/>
      <dgm:spPr/>
    </dgm:pt>
    <dgm:pt modelId="{6CD067E2-C3CF-4414-9B5B-00BA49E30A48}" type="pres">
      <dgm:prSet presAssocID="{F39E5EFE-418B-471A-B31B-7CEB18C4C1DC}" presName="Name37" presStyleLbl="parChTrans1D3" presStyleIdx="3" presStyleCnt="6"/>
      <dgm:spPr/>
    </dgm:pt>
    <dgm:pt modelId="{7BB5C9D9-ACF0-48FB-915C-01170BAB5897}" type="pres">
      <dgm:prSet presAssocID="{F5151BEF-5A19-40DA-A601-04451F58E9DC}" presName="hierRoot2" presStyleCnt="0">
        <dgm:presLayoutVars>
          <dgm:hierBranch val="init"/>
        </dgm:presLayoutVars>
      </dgm:prSet>
      <dgm:spPr/>
    </dgm:pt>
    <dgm:pt modelId="{2578BA9C-98C9-41CE-8153-898974175EDB}" type="pres">
      <dgm:prSet presAssocID="{F5151BEF-5A19-40DA-A601-04451F58E9DC}" presName="rootComposite" presStyleCnt="0"/>
      <dgm:spPr/>
    </dgm:pt>
    <dgm:pt modelId="{A465767F-2A24-47B6-949A-560892E0B820}" type="pres">
      <dgm:prSet presAssocID="{F5151BEF-5A19-40DA-A601-04451F58E9DC}" presName="rootText" presStyleLbl="node3" presStyleIdx="3" presStyleCnt="6">
        <dgm:presLayoutVars>
          <dgm:chPref val="3"/>
        </dgm:presLayoutVars>
      </dgm:prSet>
      <dgm:spPr/>
    </dgm:pt>
    <dgm:pt modelId="{4651C12A-6804-471E-AD7A-EE31A915EDD4}" type="pres">
      <dgm:prSet presAssocID="{F5151BEF-5A19-40DA-A601-04451F58E9DC}" presName="rootConnector" presStyleLbl="node3" presStyleIdx="3" presStyleCnt="6"/>
      <dgm:spPr/>
    </dgm:pt>
    <dgm:pt modelId="{C6D3C821-90D2-4C39-B192-354F2F5A17E3}" type="pres">
      <dgm:prSet presAssocID="{F5151BEF-5A19-40DA-A601-04451F58E9DC}" presName="hierChild4" presStyleCnt="0"/>
      <dgm:spPr/>
    </dgm:pt>
    <dgm:pt modelId="{0485665B-85E9-4697-A0E0-8847BD134A08}" type="pres">
      <dgm:prSet presAssocID="{F5151BEF-5A19-40DA-A601-04451F58E9DC}" presName="hierChild5" presStyleCnt="0"/>
      <dgm:spPr/>
    </dgm:pt>
    <dgm:pt modelId="{FAA98BE7-6AC9-4488-9385-0F27DA28306B}" type="pres">
      <dgm:prSet presAssocID="{F9FEA6F4-D393-4B89-AAD3-AB12C23C5CCB}" presName="hierChild5" presStyleCnt="0"/>
      <dgm:spPr/>
    </dgm:pt>
    <dgm:pt modelId="{0A795841-127A-4B11-9F8F-6102C0F08259}" type="pres">
      <dgm:prSet presAssocID="{28D6B577-401B-48D3-8DEA-7DD447218E09}" presName="Name37" presStyleLbl="parChTrans1D2" presStyleIdx="2" presStyleCnt="3"/>
      <dgm:spPr/>
    </dgm:pt>
    <dgm:pt modelId="{7A9EFA9E-4B39-4062-8117-F8A02565AFE2}" type="pres">
      <dgm:prSet presAssocID="{C71A4F55-9D43-4106-9D41-3CB8A5ED3E07}" presName="hierRoot2" presStyleCnt="0">
        <dgm:presLayoutVars>
          <dgm:hierBranch val="init"/>
        </dgm:presLayoutVars>
      </dgm:prSet>
      <dgm:spPr/>
    </dgm:pt>
    <dgm:pt modelId="{1DC2DDDF-8EDF-44AA-AE92-B515F9D6409D}" type="pres">
      <dgm:prSet presAssocID="{C71A4F55-9D43-4106-9D41-3CB8A5ED3E07}" presName="rootComposite" presStyleCnt="0"/>
      <dgm:spPr/>
    </dgm:pt>
    <dgm:pt modelId="{0412301A-A4A9-4E31-9C94-9EE92617C057}" type="pres">
      <dgm:prSet presAssocID="{C71A4F55-9D43-4106-9D41-3CB8A5ED3E07}" presName="rootText" presStyleLbl="node2" presStyleIdx="2" presStyleCnt="3">
        <dgm:presLayoutVars>
          <dgm:chPref val="3"/>
        </dgm:presLayoutVars>
      </dgm:prSet>
      <dgm:spPr/>
    </dgm:pt>
    <dgm:pt modelId="{3BB3B184-358A-487E-A48F-FC8D3E1B9AE4}" type="pres">
      <dgm:prSet presAssocID="{C71A4F55-9D43-4106-9D41-3CB8A5ED3E07}" presName="rootConnector" presStyleLbl="node2" presStyleIdx="2" presStyleCnt="3"/>
      <dgm:spPr/>
    </dgm:pt>
    <dgm:pt modelId="{FB4A0F8B-123F-46CC-BD20-7CCDC30B156A}" type="pres">
      <dgm:prSet presAssocID="{C71A4F55-9D43-4106-9D41-3CB8A5ED3E07}" presName="hierChild4" presStyleCnt="0"/>
      <dgm:spPr/>
    </dgm:pt>
    <dgm:pt modelId="{83804177-568F-4185-87E4-A397AA5CDE8B}" type="pres">
      <dgm:prSet presAssocID="{15843FC6-4B3E-4C7B-B214-57651A98F987}" presName="Name37" presStyleLbl="parChTrans1D3" presStyleIdx="4" presStyleCnt="6"/>
      <dgm:spPr/>
    </dgm:pt>
    <dgm:pt modelId="{B7252692-A2AC-46ED-B1D2-0F1DA465EE20}" type="pres">
      <dgm:prSet presAssocID="{3F5F5FE6-0890-4129-96CB-B50FDA5A9E23}" presName="hierRoot2" presStyleCnt="0">
        <dgm:presLayoutVars>
          <dgm:hierBranch val="init"/>
        </dgm:presLayoutVars>
      </dgm:prSet>
      <dgm:spPr/>
    </dgm:pt>
    <dgm:pt modelId="{423E448B-CEC2-4010-8B8F-1759E8668C4F}" type="pres">
      <dgm:prSet presAssocID="{3F5F5FE6-0890-4129-96CB-B50FDA5A9E23}" presName="rootComposite" presStyleCnt="0"/>
      <dgm:spPr/>
    </dgm:pt>
    <dgm:pt modelId="{21E24A3A-F53B-4AE6-AC0C-8516B8473348}" type="pres">
      <dgm:prSet presAssocID="{3F5F5FE6-0890-4129-96CB-B50FDA5A9E23}" presName="rootText" presStyleLbl="node3" presStyleIdx="4" presStyleCnt="6">
        <dgm:presLayoutVars>
          <dgm:chPref val="3"/>
        </dgm:presLayoutVars>
      </dgm:prSet>
      <dgm:spPr/>
    </dgm:pt>
    <dgm:pt modelId="{D3C8B1E7-D7D0-4204-B78A-91C3A5F54A84}" type="pres">
      <dgm:prSet presAssocID="{3F5F5FE6-0890-4129-96CB-B50FDA5A9E23}" presName="rootConnector" presStyleLbl="node3" presStyleIdx="4" presStyleCnt="6"/>
      <dgm:spPr/>
    </dgm:pt>
    <dgm:pt modelId="{E92161A1-E8DF-4315-AE40-3A7B0DBD7DF1}" type="pres">
      <dgm:prSet presAssocID="{3F5F5FE6-0890-4129-96CB-B50FDA5A9E23}" presName="hierChild4" presStyleCnt="0"/>
      <dgm:spPr/>
    </dgm:pt>
    <dgm:pt modelId="{28342367-D3AC-4AC9-8D7B-6B18B7326F5B}" type="pres">
      <dgm:prSet presAssocID="{3F5F5FE6-0890-4129-96CB-B50FDA5A9E23}" presName="hierChild5" presStyleCnt="0"/>
      <dgm:spPr/>
    </dgm:pt>
    <dgm:pt modelId="{CB337507-D90D-4A5D-ABF7-06E9BE3AA04A}" type="pres">
      <dgm:prSet presAssocID="{AB87DF78-97AB-450F-BE91-9448E1D22492}" presName="Name37" presStyleLbl="parChTrans1D3" presStyleIdx="5" presStyleCnt="6"/>
      <dgm:spPr/>
    </dgm:pt>
    <dgm:pt modelId="{5EE3A178-A736-4DB1-81F0-5FD3269B3145}" type="pres">
      <dgm:prSet presAssocID="{63E67C17-4415-4112-8E0A-404DC23D8A72}" presName="hierRoot2" presStyleCnt="0">
        <dgm:presLayoutVars>
          <dgm:hierBranch val="init"/>
        </dgm:presLayoutVars>
      </dgm:prSet>
      <dgm:spPr/>
    </dgm:pt>
    <dgm:pt modelId="{E845462E-D287-4F09-A966-58B18E48B8C9}" type="pres">
      <dgm:prSet presAssocID="{63E67C17-4415-4112-8E0A-404DC23D8A72}" presName="rootComposite" presStyleCnt="0"/>
      <dgm:spPr/>
    </dgm:pt>
    <dgm:pt modelId="{45B590E2-16CC-4535-BAB1-99A527066E01}" type="pres">
      <dgm:prSet presAssocID="{63E67C17-4415-4112-8E0A-404DC23D8A72}" presName="rootText" presStyleLbl="node3" presStyleIdx="5" presStyleCnt="6">
        <dgm:presLayoutVars>
          <dgm:chPref val="3"/>
        </dgm:presLayoutVars>
      </dgm:prSet>
      <dgm:spPr/>
    </dgm:pt>
    <dgm:pt modelId="{CA413D1F-9D59-4638-BD6D-CC335135914B}" type="pres">
      <dgm:prSet presAssocID="{63E67C17-4415-4112-8E0A-404DC23D8A72}" presName="rootConnector" presStyleLbl="node3" presStyleIdx="5" presStyleCnt="6"/>
      <dgm:spPr/>
    </dgm:pt>
    <dgm:pt modelId="{9B88B38A-43B5-4DB5-9DF6-28FCA2023FF1}" type="pres">
      <dgm:prSet presAssocID="{63E67C17-4415-4112-8E0A-404DC23D8A72}" presName="hierChild4" presStyleCnt="0"/>
      <dgm:spPr/>
    </dgm:pt>
    <dgm:pt modelId="{ED3D8729-FB56-4761-B6B2-03AF3CFCFEC4}" type="pres">
      <dgm:prSet presAssocID="{63E67C17-4415-4112-8E0A-404DC23D8A72}" presName="hierChild5" presStyleCnt="0"/>
      <dgm:spPr/>
    </dgm:pt>
    <dgm:pt modelId="{63288605-0727-43C2-A6F3-E7955483276C}" type="pres">
      <dgm:prSet presAssocID="{C71A4F55-9D43-4106-9D41-3CB8A5ED3E07}" presName="hierChild5" presStyleCnt="0"/>
      <dgm:spPr/>
    </dgm:pt>
    <dgm:pt modelId="{179F5B1B-F576-4FF4-A49C-F318A47F8A39}" type="pres">
      <dgm:prSet presAssocID="{C99D362F-2CBB-43F7-9C28-ABBCB713127C}" presName="hierChild3" presStyleCnt="0"/>
      <dgm:spPr/>
    </dgm:pt>
  </dgm:ptLst>
  <dgm:cxnLst>
    <dgm:cxn modelId="{BCE58712-90C7-4934-96F1-D0DAB18048BE}" srcId="{924AF6E1-4F73-42EB-96B7-9307702BE5B4}" destId="{C99D362F-2CBB-43F7-9C28-ABBCB713127C}" srcOrd="0" destOrd="0" parTransId="{105A7FF6-0106-4E12-932B-DD8B652C8E57}" sibTransId="{9D8DDD5E-75B1-4A3D-BC0E-F79B54E15A3C}"/>
    <dgm:cxn modelId="{FFF42816-3F5A-47AA-94FB-9092058F2E78}" type="presOf" srcId="{DEF4E33E-179C-46DF-A810-773DBD060B56}" destId="{D0F814DF-453E-420A-B8B4-0659207C4EEA}" srcOrd="1" destOrd="0" presId="urn:microsoft.com/office/officeart/2005/8/layout/orgChart1"/>
    <dgm:cxn modelId="{6E2DBC19-2B6B-4C1C-B81A-41480EA9E5AD}" type="presOf" srcId="{625D5399-820D-44E6-BE2C-755FF491A4F3}" destId="{2C49DF3B-8AD1-4BE9-BF4D-867F52AFB514}" srcOrd="0" destOrd="0" presId="urn:microsoft.com/office/officeart/2005/8/layout/orgChart1"/>
    <dgm:cxn modelId="{A4B64D36-83C8-40DA-AF26-338A2305B8D4}" srcId="{C99D362F-2CBB-43F7-9C28-ABBCB713127C}" destId="{9889A9D2-9BA1-41AC-9C0C-807DB44B9295}" srcOrd="0" destOrd="0" parTransId="{011CA796-51E0-406C-A5A2-1C103A544804}" sibTransId="{7FFEB081-4239-4593-88F1-0E2C8BAA7985}"/>
    <dgm:cxn modelId="{886F3F39-A90D-4831-A996-47E8BB3B5AAB}" type="presOf" srcId="{F5151BEF-5A19-40DA-A601-04451F58E9DC}" destId="{4651C12A-6804-471E-AD7A-EE31A915EDD4}" srcOrd="1" destOrd="0" presId="urn:microsoft.com/office/officeart/2005/8/layout/orgChart1"/>
    <dgm:cxn modelId="{A2A1FD5B-6B5E-4127-BDCA-D9454A34E7B3}" type="presOf" srcId="{C71A4F55-9D43-4106-9D41-3CB8A5ED3E07}" destId="{3BB3B184-358A-487E-A48F-FC8D3E1B9AE4}" srcOrd="1" destOrd="0" presId="urn:microsoft.com/office/officeart/2005/8/layout/orgChart1"/>
    <dgm:cxn modelId="{B454E95D-8EA8-419E-AB7A-B357A8610175}" srcId="{F9FEA6F4-D393-4B89-AAD3-AB12C23C5CCB}" destId="{F5151BEF-5A19-40DA-A601-04451F58E9DC}" srcOrd="3" destOrd="0" parTransId="{F39E5EFE-418B-471A-B31B-7CEB18C4C1DC}" sibTransId="{11F2D96C-2317-4EC3-B536-417DBB53BFDF}"/>
    <dgm:cxn modelId="{282A7B62-4FDE-49BD-AA43-95C4CD368B0F}" type="presOf" srcId="{EC980D50-6148-4DD9-82A3-FDE8E8A68162}" destId="{093EA9B7-A41A-448A-A83E-3AA1D9CC6AFC}" srcOrd="0" destOrd="0" presId="urn:microsoft.com/office/officeart/2005/8/layout/orgChart1"/>
    <dgm:cxn modelId="{84C20746-6116-4C3B-B0A0-DD7230E6D184}" type="presOf" srcId="{28D6B577-401B-48D3-8DEA-7DD447218E09}" destId="{0A795841-127A-4B11-9F8F-6102C0F08259}" srcOrd="0" destOrd="0" presId="urn:microsoft.com/office/officeart/2005/8/layout/orgChart1"/>
    <dgm:cxn modelId="{A310A346-AA9D-4C3A-B89D-D69A050182EF}" srcId="{C99D362F-2CBB-43F7-9C28-ABBCB713127C}" destId="{C71A4F55-9D43-4106-9D41-3CB8A5ED3E07}" srcOrd="2" destOrd="0" parTransId="{28D6B577-401B-48D3-8DEA-7DD447218E09}" sibTransId="{D654ABAF-DDE5-45A0-A6EA-A37D6A23F843}"/>
    <dgm:cxn modelId="{C86B0869-0CA1-40A0-B1D2-4FF096FCC9A1}" type="presOf" srcId="{63E67C17-4415-4112-8E0A-404DC23D8A72}" destId="{CA413D1F-9D59-4638-BD6D-CC335135914B}" srcOrd="1" destOrd="0" presId="urn:microsoft.com/office/officeart/2005/8/layout/orgChart1"/>
    <dgm:cxn modelId="{EE6CCF4B-66E5-41BA-8538-5BE15DC4AC66}" type="presOf" srcId="{09F204CC-8BB6-45BB-9C8C-BC429AE6FA1F}" destId="{2D10679D-1794-4A95-81EF-698D83D28A30}" srcOrd="0" destOrd="0" presId="urn:microsoft.com/office/officeart/2005/8/layout/orgChart1"/>
    <dgm:cxn modelId="{700DEA70-7FD5-441D-8032-517F6F66F10E}" srcId="{C71A4F55-9D43-4106-9D41-3CB8A5ED3E07}" destId="{63E67C17-4415-4112-8E0A-404DC23D8A72}" srcOrd="1" destOrd="0" parTransId="{AB87DF78-97AB-450F-BE91-9448E1D22492}" sibTransId="{2603053E-0ADC-47A6-BF05-EC2C4EC17201}"/>
    <dgm:cxn modelId="{EABC2155-E27D-49A4-BA5E-DE2E02C4EA79}" type="presOf" srcId="{C71A4F55-9D43-4106-9D41-3CB8A5ED3E07}" destId="{0412301A-A4A9-4E31-9C94-9EE92617C057}" srcOrd="0" destOrd="0" presId="urn:microsoft.com/office/officeart/2005/8/layout/orgChart1"/>
    <dgm:cxn modelId="{CAD83176-C338-4660-BDE1-B1DAC7536055}" type="presOf" srcId="{09F204CC-8BB6-45BB-9C8C-BC429AE6FA1F}" destId="{3B4805F2-4D94-4E8B-97A5-60F65518CA19}" srcOrd="1" destOrd="0" presId="urn:microsoft.com/office/officeart/2005/8/layout/orgChart1"/>
    <dgm:cxn modelId="{203BE45A-87E2-40C8-B3B9-4E284D5D53E3}" srcId="{C71A4F55-9D43-4106-9D41-3CB8A5ED3E07}" destId="{3F5F5FE6-0890-4129-96CB-B50FDA5A9E23}" srcOrd="0" destOrd="0" parTransId="{15843FC6-4B3E-4C7B-B214-57651A98F987}" sibTransId="{066D62AC-DAEF-4466-8702-B90651823120}"/>
    <dgm:cxn modelId="{9D77A77C-32A3-44D6-906B-75A4115399CF}" type="presOf" srcId="{F5151BEF-5A19-40DA-A601-04451F58E9DC}" destId="{A465767F-2A24-47B6-949A-560892E0B820}" srcOrd="0" destOrd="0" presId="urn:microsoft.com/office/officeart/2005/8/layout/orgChart1"/>
    <dgm:cxn modelId="{FB494583-4044-46C6-ADF7-49032964A528}" type="presOf" srcId="{3F5F5FE6-0890-4129-96CB-B50FDA5A9E23}" destId="{D3C8B1E7-D7D0-4204-B78A-91C3A5F54A84}" srcOrd="1" destOrd="0" presId="urn:microsoft.com/office/officeart/2005/8/layout/orgChart1"/>
    <dgm:cxn modelId="{277C4783-63D1-4228-9D3F-34EE4B666C30}" type="presOf" srcId="{9889A9D2-9BA1-41AC-9C0C-807DB44B9295}" destId="{90B61141-5EFB-4D29-823D-49058037B2AA}" srcOrd="1" destOrd="0" presId="urn:microsoft.com/office/officeart/2005/8/layout/orgChart1"/>
    <dgm:cxn modelId="{33F66B87-3575-4893-A46C-BFC4D5094B08}" type="presOf" srcId="{63E67C17-4415-4112-8E0A-404DC23D8A72}" destId="{45B590E2-16CC-4535-BAB1-99A527066E01}" srcOrd="0" destOrd="0" presId="urn:microsoft.com/office/officeart/2005/8/layout/orgChart1"/>
    <dgm:cxn modelId="{F943D187-5CDC-4BC1-9153-F12ADDCC2D84}" type="presOf" srcId="{C99D362F-2CBB-43F7-9C28-ABBCB713127C}" destId="{EA1765BA-A250-4D16-8CAF-53817EE87C0F}" srcOrd="0" destOrd="0" presId="urn:microsoft.com/office/officeart/2005/8/layout/orgChart1"/>
    <dgm:cxn modelId="{0DA46890-12A4-4912-B6FB-22E6BE7EFCF7}" type="presOf" srcId="{9889A9D2-9BA1-41AC-9C0C-807DB44B9295}" destId="{FC85BDD1-A042-42B6-B443-ECD697C2FACB}" srcOrd="0" destOrd="0" presId="urn:microsoft.com/office/officeart/2005/8/layout/orgChart1"/>
    <dgm:cxn modelId="{10475192-52EE-4745-B5D6-0BDA8944D863}" type="presOf" srcId="{F9FEA6F4-D393-4B89-AAD3-AB12C23C5CCB}" destId="{06D2EF8E-29CB-4337-9415-49026C33F5FE}" srcOrd="0" destOrd="0" presId="urn:microsoft.com/office/officeart/2005/8/layout/orgChart1"/>
    <dgm:cxn modelId="{5F386A97-33C9-44B0-B6E5-B8C3BA2732FE}" type="presOf" srcId="{EC980D50-6148-4DD9-82A3-FDE8E8A68162}" destId="{72656DC9-E5AA-4CC7-BF6C-AB0DF6FCB46B}" srcOrd="1" destOrd="0" presId="urn:microsoft.com/office/officeart/2005/8/layout/orgChart1"/>
    <dgm:cxn modelId="{9141EB9D-653B-40DE-A54D-FAA6305F152B}" srcId="{F9FEA6F4-D393-4B89-AAD3-AB12C23C5CCB}" destId="{EC980D50-6148-4DD9-82A3-FDE8E8A68162}" srcOrd="1" destOrd="0" parTransId="{5C7C6FEB-8887-4D21-A05B-DE868F00AA3C}" sibTransId="{73E1BF76-09AC-4D71-AA68-7488BCFCF9E8}"/>
    <dgm:cxn modelId="{6B575DA3-3E91-4669-95F7-7C30ED998D92}" type="presOf" srcId="{DEF4E33E-179C-46DF-A810-773DBD060B56}" destId="{20F0381E-54B4-498F-A049-03D720C67A8C}" srcOrd="0" destOrd="0" presId="urn:microsoft.com/office/officeart/2005/8/layout/orgChart1"/>
    <dgm:cxn modelId="{54285AB1-4347-4A57-B6A4-56B9C28422EA}" type="presOf" srcId="{AB87DF78-97AB-450F-BE91-9448E1D22492}" destId="{CB337507-D90D-4A5D-ABF7-06E9BE3AA04A}" srcOrd="0" destOrd="0" presId="urn:microsoft.com/office/officeart/2005/8/layout/orgChart1"/>
    <dgm:cxn modelId="{21B7BDB7-3317-4FBD-A008-0CB738890570}" type="presOf" srcId="{F9FEA6F4-D393-4B89-AAD3-AB12C23C5CCB}" destId="{517BB2AC-AC44-4B67-8C12-C901D6261094}" srcOrd="1" destOrd="0" presId="urn:microsoft.com/office/officeart/2005/8/layout/orgChart1"/>
    <dgm:cxn modelId="{045AFEBE-2C8A-455A-B6E8-614874A296D7}" type="presOf" srcId="{3F5F5FE6-0890-4129-96CB-B50FDA5A9E23}" destId="{21E24A3A-F53B-4AE6-AC0C-8516B8473348}" srcOrd="0" destOrd="0" presId="urn:microsoft.com/office/officeart/2005/8/layout/orgChart1"/>
    <dgm:cxn modelId="{D77974BF-79B1-4C33-B378-22F4A0F3D63C}" srcId="{F9FEA6F4-D393-4B89-AAD3-AB12C23C5CCB}" destId="{DEF4E33E-179C-46DF-A810-773DBD060B56}" srcOrd="0" destOrd="0" parTransId="{625D5399-820D-44E6-BE2C-755FF491A4F3}" sibTransId="{DF321F0C-F562-4379-874E-A81BB72BB8E3}"/>
    <dgm:cxn modelId="{D88F4ECC-BE8E-4C37-A315-78F7D7AD2871}" type="presOf" srcId="{C99D362F-2CBB-43F7-9C28-ABBCB713127C}" destId="{65CC2B14-0ADB-4C37-B217-B50049FCDC23}" srcOrd="1" destOrd="0" presId="urn:microsoft.com/office/officeart/2005/8/layout/orgChart1"/>
    <dgm:cxn modelId="{3AD91ECD-C8D9-425C-BC85-5A817CDD676E}" type="presOf" srcId="{5C7C6FEB-8887-4D21-A05B-DE868F00AA3C}" destId="{6077CE2B-8AD3-4394-B323-21897237010D}" srcOrd="0" destOrd="0" presId="urn:microsoft.com/office/officeart/2005/8/layout/orgChart1"/>
    <dgm:cxn modelId="{BFF5FFCD-4C67-40D4-835C-4021010FF2B3}" type="presOf" srcId="{F39E5EFE-418B-471A-B31B-7CEB18C4C1DC}" destId="{6CD067E2-C3CF-4414-9B5B-00BA49E30A48}" srcOrd="0" destOrd="0" presId="urn:microsoft.com/office/officeart/2005/8/layout/orgChart1"/>
    <dgm:cxn modelId="{D03F7AD2-96C7-425B-B451-190104491035}" srcId="{C99D362F-2CBB-43F7-9C28-ABBCB713127C}" destId="{F9FEA6F4-D393-4B89-AAD3-AB12C23C5CCB}" srcOrd="1" destOrd="0" parTransId="{FCE2A775-1B49-4B27-B3E2-81FBC86DACF8}" sibTransId="{E10F104D-6B72-42DB-A82E-ED3AD8A18FDF}"/>
    <dgm:cxn modelId="{0EDAB9D2-7224-4E34-89EE-E9B560F3F368}" type="presOf" srcId="{F24F5064-1880-44E0-AC4F-8A7600E1B216}" destId="{54A63A25-C71E-48E2-B17F-BD2C7FBB6926}" srcOrd="0" destOrd="0" presId="urn:microsoft.com/office/officeart/2005/8/layout/orgChart1"/>
    <dgm:cxn modelId="{1B5503E1-8AD3-4390-8315-24CAAD814464}" type="presOf" srcId="{924AF6E1-4F73-42EB-96B7-9307702BE5B4}" destId="{CC66479A-FB10-4FA4-A84A-AE0A8664CB26}" srcOrd="0" destOrd="0" presId="urn:microsoft.com/office/officeart/2005/8/layout/orgChart1"/>
    <dgm:cxn modelId="{8D3D62E8-64DD-4122-80AB-7632940D1C3C}" type="presOf" srcId="{FCE2A775-1B49-4B27-B3E2-81FBC86DACF8}" destId="{2146291A-FFBA-40ED-9BC9-A22C1D215204}" srcOrd="0" destOrd="0" presId="urn:microsoft.com/office/officeart/2005/8/layout/orgChart1"/>
    <dgm:cxn modelId="{1C2D39EB-5959-4D03-8D6D-B7025CC3B4C5}" type="presOf" srcId="{15843FC6-4B3E-4C7B-B214-57651A98F987}" destId="{83804177-568F-4185-87E4-A397AA5CDE8B}" srcOrd="0" destOrd="0" presId="urn:microsoft.com/office/officeart/2005/8/layout/orgChart1"/>
    <dgm:cxn modelId="{9F7C3AF2-1CE9-4893-9F6E-1BE4E73E691E}" type="presOf" srcId="{011CA796-51E0-406C-A5A2-1C103A544804}" destId="{3B7F52C5-ECD5-45F3-AC2B-0B55F4598824}" srcOrd="0" destOrd="0" presId="urn:microsoft.com/office/officeart/2005/8/layout/orgChart1"/>
    <dgm:cxn modelId="{89176EF4-AEC9-49E4-94B3-A9F0F01CA06F}" srcId="{F9FEA6F4-D393-4B89-AAD3-AB12C23C5CCB}" destId="{09F204CC-8BB6-45BB-9C8C-BC429AE6FA1F}" srcOrd="2" destOrd="0" parTransId="{F24F5064-1880-44E0-AC4F-8A7600E1B216}" sibTransId="{60E64DD1-24F1-491A-96E2-16B0EFB6B996}"/>
    <dgm:cxn modelId="{31C16135-F163-4D3B-8DB8-A202C535CBF9}" type="presParOf" srcId="{CC66479A-FB10-4FA4-A84A-AE0A8664CB26}" destId="{C2487630-8588-4154-AC32-90F6DDA429B0}" srcOrd="0" destOrd="0" presId="urn:microsoft.com/office/officeart/2005/8/layout/orgChart1"/>
    <dgm:cxn modelId="{4C962395-2B14-419F-AB92-18FF19678B1A}" type="presParOf" srcId="{C2487630-8588-4154-AC32-90F6DDA429B0}" destId="{32E0CAD7-0D3C-4829-92D4-78924148C926}" srcOrd="0" destOrd="0" presId="urn:microsoft.com/office/officeart/2005/8/layout/orgChart1"/>
    <dgm:cxn modelId="{69008857-92EC-4DB7-BEBB-3F11DE611C77}" type="presParOf" srcId="{32E0CAD7-0D3C-4829-92D4-78924148C926}" destId="{EA1765BA-A250-4D16-8CAF-53817EE87C0F}" srcOrd="0" destOrd="0" presId="urn:microsoft.com/office/officeart/2005/8/layout/orgChart1"/>
    <dgm:cxn modelId="{450FF006-25A3-47F6-B9F9-12453273FA5F}" type="presParOf" srcId="{32E0CAD7-0D3C-4829-92D4-78924148C926}" destId="{65CC2B14-0ADB-4C37-B217-B50049FCDC23}" srcOrd="1" destOrd="0" presId="urn:microsoft.com/office/officeart/2005/8/layout/orgChart1"/>
    <dgm:cxn modelId="{ED6E8196-7B8D-4569-AFE2-4CE9DABAD3F2}" type="presParOf" srcId="{C2487630-8588-4154-AC32-90F6DDA429B0}" destId="{949FE766-F365-46CA-A1D5-042345A36F49}" srcOrd="1" destOrd="0" presId="urn:microsoft.com/office/officeart/2005/8/layout/orgChart1"/>
    <dgm:cxn modelId="{1DFAC0B6-BEC4-498F-BEB1-2D9FAD404BF4}" type="presParOf" srcId="{949FE766-F365-46CA-A1D5-042345A36F49}" destId="{3B7F52C5-ECD5-45F3-AC2B-0B55F4598824}" srcOrd="0" destOrd="0" presId="urn:microsoft.com/office/officeart/2005/8/layout/orgChart1"/>
    <dgm:cxn modelId="{A13116CE-4C1E-48F4-B527-13BA599881B9}" type="presParOf" srcId="{949FE766-F365-46CA-A1D5-042345A36F49}" destId="{B345434E-E5B6-436A-A33F-2AE349B7C985}" srcOrd="1" destOrd="0" presId="urn:microsoft.com/office/officeart/2005/8/layout/orgChart1"/>
    <dgm:cxn modelId="{D5D554BB-3C1B-4377-A38E-CA9CB5D16203}" type="presParOf" srcId="{B345434E-E5B6-436A-A33F-2AE349B7C985}" destId="{5D62F330-6539-44D4-B7FE-9CAC0A2C7A6E}" srcOrd="0" destOrd="0" presId="urn:microsoft.com/office/officeart/2005/8/layout/orgChart1"/>
    <dgm:cxn modelId="{EB0EB9C7-43DC-49C6-A345-112CDE038EDD}" type="presParOf" srcId="{5D62F330-6539-44D4-B7FE-9CAC0A2C7A6E}" destId="{FC85BDD1-A042-42B6-B443-ECD697C2FACB}" srcOrd="0" destOrd="0" presId="urn:microsoft.com/office/officeart/2005/8/layout/orgChart1"/>
    <dgm:cxn modelId="{16734E3B-C5B3-4C7B-B063-AA12BBEB4612}" type="presParOf" srcId="{5D62F330-6539-44D4-B7FE-9CAC0A2C7A6E}" destId="{90B61141-5EFB-4D29-823D-49058037B2AA}" srcOrd="1" destOrd="0" presId="urn:microsoft.com/office/officeart/2005/8/layout/orgChart1"/>
    <dgm:cxn modelId="{217C78B3-5CBC-4EEA-89EF-492F65201E85}" type="presParOf" srcId="{B345434E-E5B6-436A-A33F-2AE349B7C985}" destId="{83090B16-A2DF-4B74-B1DC-8155CF13DBD2}" srcOrd="1" destOrd="0" presId="urn:microsoft.com/office/officeart/2005/8/layout/orgChart1"/>
    <dgm:cxn modelId="{B0AE791B-E4D4-4E61-8723-347994CDD13E}" type="presParOf" srcId="{B345434E-E5B6-436A-A33F-2AE349B7C985}" destId="{6411CD5B-0B8A-4779-9217-EB6130F3C089}" srcOrd="2" destOrd="0" presId="urn:microsoft.com/office/officeart/2005/8/layout/orgChart1"/>
    <dgm:cxn modelId="{63BA677F-E4BE-48E6-A3D5-C1FABB6E27F6}" type="presParOf" srcId="{949FE766-F365-46CA-A1D5-042345A36F49}" destId="{2146291A-FFBA-40ED-9BC9-A22C1D215204}" srcOrd="2" destOrd="0" presId="urn:microsoft.com/office/officeart/2005/8/layout/orgChart1"/>
    <dgm:cxn modelId="{E18B8229-A91D-433C-8CCD-CEF4D270437A}" type="presParOf" srcId="{949FE766-F365-46CA-A1D5-042345A36F49}" destId="{6D9D8CFB-4DBA-4CD4-AC62-F2763AE91F62}" srcOrd="3" destOrd="0" presId="urn:microsoft.com/office/officeart/2005/8/layout/orgChart1"/>
    <dgm:cxn modelId="{B17FC408-F90C-48D3-8363-40EDF5A82963}" type="presParOf" srcId="{6D9D8CFB-4DBA-4CD4-AC62-F2763AE91F62}" destId="{C6A8F14C-92CC-4706-B1D6-60465C5A4BCD}" srcOrd="0" destOrd="0" presId="urn:microsoft.com/office/officeart/2005/8/layout/orgChart1"/>
    <dgm:cxn modelId="{DA67450D-65C6-4F7E-AF90-A06C403EE73F}" type="presParOf" srcId="{C6A8F14C-92CC-4706-B1D6-60465C5A4BCD}" destId="{06D2EF8E-29CB-4337-9415-49026C33F5FE}" srcOrd="0" destOrd="0" presId="urn:microsoft.com/office/officeart/2005/8/layout/orgChart1"/>
    <dgm:cxn modelId="{8BFA37EB-60C4-4CC0-B7E5-FEC781809A07}" type="presParOf" srcId="{C6A8F14C-92CC-4706-B1D6-60465C5A4BCD}" destId="{517BB2AC-AC44-4B67-8C12-C901D6261094}" srcOrd="1" destOrd="0" presId="urn:microsoft.com/office/officeart/2005/8/layout/orgChart1"/>
    <dgm:cxn modelId="{52204273-AE5E-4125-9CBB-256957869153}" type="presParOf" srcId="{6D9D8CFB-4DBA-4CD4-AC62-F2763AE91F62}" destId="{85548E7D-EE02-4377-AE4E-1F7054B9C2D3}" srcOrd="1" destOrd="0" presId="urn:microsoft.com/office/officeart/2005/8/layout/orgChart1"/>
    <dgm:cxn modelId="{FDB6A5B5-BE38-4FBD-A91F-243E67B94323}" type="presParOf" srcId="{85548E7D-EE02-4377-AE4E-1F7054B9C2D3}" destId="{2C49DF3B-8AD1-4BE9-BF4D-867F52AFB514}" srcOrd="0" destOrd="0" presId="urn:microsoft.com/office/officeart/2005/8/layout/orgChart1"/>
    <dgm:cxn modelId="{A7B16275-9744-4772-BDC7-FFD36326D3EE}" type="presParOf" srcId="{85548E7D-EE02-4377-AE4E-1F7054B9C2D3}" destId="{5FAB7DD4-73FB-4394-AA56-A96945EBE011}" srcOrd="1" destOrd="0" presId="urn:microsoft.com/office/officeart/2005/8/layout/orgChart1"/>
    <dgm:cxn modelId="{B331D188-823F-4876-9D98-3409647A09F8}" type="presParOf" srcId="{5FAB7DD4-73FB-4394-AA56-A96945EBE011}" destId="{279C58C0-0E95-42EC-B1DA-5F1F7C769976}" srcOrd="0" destOrd="0" presId="urn:microsoft.com/office/officeart/2005/8/layout/orgChart1"/>
    <dgm:cxn modelId="{36CCD54E-DD66-4F57-9985-198EC067B858}" type="presParOf" srcId="{279C58C0-0E95-42EC-B1DA-5F1F7C769976}" destId="{20F0381E-54B4-498F-A049-03D720C67A8C}" srcOrd="0" destOrd="0" presId="urn:microsoft.com/office/officeart/2005/8/layout/orgChart1"/>
    <dgm:cxn modelId="{2437CC25-2899-4B4F-862D-EBDC3A843AB7}" type="presParOf" srcId="{279C58C0-0E95-42EC-B1DA-5F1F7C769976}" destId="{D0F814DF-453E-420A-B8B4-0659207C4EEA}" srcOrd="1" destOrd="0" presId="urn:microsoft.com/office/officeart/2005/8/layout/orgChart1"/>
    <dgm:cxn modelId="{47884A5B-9997-41B1-B7F3-B1A7D421ED0B}" type="presParOf" srcId="{5FAB7DD4-73FB-4394-AA56-A96945EBE011}" destId="{592CF632-6229-47AD-B134-2ED466AB3842}" srcOrd="1" destOrd="0" presId="urn:microsoft.com/office/officeart/2005/8/layout/orgChart1"/>
    <dgm:cxn modelId="{50742E5D-3539-4DF2-913B-59EE89058977}" type="presParOf" srcId="{5FAB7DD4-73FB-4394-AA56-A96945EBE011}" destId="{34CEC96B-0E8A-43A3-BD24-F3DC58D26D77}" srcOrd="2" destOrd="0" presId="urn:microsoft.com/office/officeart/2005/8/layout/orgChart1"/>
    <dgm:cxn modelId="{C6027EC7-6FDD-472B-99DC-CCE35EDA8EFF}" type="presParOf" srcId="{85548E7D-EE02-4377-AE4E-1F7054B9C2D3}" destId="{6077CE2B-8AD3-4394-B323-21897237010D}" srcOrd="2" destOrd="0" presId="urn:microsoft.com/office/officeart/2005/8/layout/orgChart1"/>
    <dgm:cxn modelId="{294C399E-94EC-4078-B597-56A0069A0C02}" type="presParOf" srcId="{85548E7D-EE02-4377-AE4E-1F7054B9C2D3}" destId="{B7CF87A4-A5BC-4B5C-A465-FE4FD3FC5100}" srcOrd="3" destOrd="0" presId="urn:microsoft.com/office/officeart/2005/8/layout/orgChart1"/>
    <dgm:cxn modelId="{20719BB0-E60C-4697-B88A-939D37F2E48B}" type="presParOf" srcId="{B7CF87A4-A5BC-4B5C-A465-FE4FD3FC5100}" destId="{895853BB-2EC1-4B6E-AB70-32861745E251}" srcOrd="0" destOrd="0" presId="urn:microsoft.com/office/officeart/2005/8/layout/orgChart1"/>
    <dgm:cxn modelId="{FBE37774-F18D-4BB7-92DF-2E922F4BE99E}" type="presParOf" srcId="{895853BB-2EC1-4B6E-AB70-32861745E251}" destId="{093EA9B7-A41A-448A-A83E-3AA1D9CC6AFC}" srcOrd="0" destOrd="0" presId="urn:microsoft.com/office/officeart/2005/8/layout/orgChart1"/>
    <dgm:cxn modelId="{CE7129A2-8B28-4097-97C8-5643C51751C6}" type="presParOf" srcId="{895853BB-2EC1-4B6E-AB70-32861745E251}" destId="{72656DC9-E5AA-4CC7-BF6C-AB0DF6FCB46B}" srcOrd="1" destOrd="0" presId="urn:microsoft.com/office/officeart/2005/8/layout/orgChart1"/>
    <dgm:cxn modelId="{35F111D3-2770-4932-8600-DA5D4D05C8C8}" type="presParOf" srcId="{B7CF87A4-A5BC-4B5C-A465-FE4FD3FC5100}" destId="{780F7B6B-13C2-467E-A662-AA2F43FF7F8C}" srcOrd="1" destOrd="0" presId="urn:microsoft.com/office/officeart/2005/8/layout/orgChart1"/>
    <dgm:cxn modelId="{C2CBA11F-119C-4665-B6DE-21ECB5830EC1}" type="presParOf" srcId="{B7CF87A4-A5BC-4B5C-A465-FE4FD3FC5100}" destId="{9328A00A-3113-4B5E-9242-5BA72A2338D3}" srcOrd="2" destOrd="0" presId="urn:microsoft.com/office/officeart/2005/8/layout/orgChart1"/>
    <dgm:cxn modelId="{3293EFC9-1EED-4EEE-BF33-9BC13C029722}" type="presParOf" srcId="{85548E7D-EE02-4377-AE4E-1F7054B9C2D3}" destId="{54A63A25-C71E-48E2-B17F-BD2C7FBB6926}" srcOrd="4" destOrd="0" presId="urn:microsoft.com/office/officeart/2005/8/layout/orgChart1"/>
    <dgm:cxn modelId="{17EE0116-A294-4525-B7B8-A46A5B0DBC46}" type="presParOf" srcId="{85548E7D-EE02-4377-AE4E-1F7054B9C2D3}" destId="{A131072B-1722-4D90-956A-47C22E15868D}" srcOrd="5" destOrd="0" presId="urn:microsoft.com/office/officeart/2005/8/layout/orgChart1"/>
    <dgm:cxn modelId="{B80D1135-F74E-427F-84AE-8F13870BC7BC}" type="presParOf" srcId="{A131072B-1722-4D90-956A-47C22E15868D}" destId="{65F3864A-516B-4671-9DAD-24F41F5DE1F0}" srcOrd="0" destOrd="0" presId="urn:microsoft.com/office/officeart/2005/8/layout/orgChart1"/>
    <dgm:cxn modelId="{00B66DBC-939A-45BD-805F-95D19A716405}" type="presParOf" srcId="{65F3864A-516B-4671-9DAD-24F41F5DE1F0}" destId="{2D10679D-1794-4A95-81EF-698D83D28A30}" srcOrd="0" destOrd="0" presId="urn:microsoft.com/office/officeart/2005/8/layout/orgChart1"/>
    <dgm:cxn modelId="{31B4B467-0B4B-43F3-994D-E6414CA3451E}" type="presParOf" srcId="{65F3864A-516B-4671-9DAD-24F41F5DE1F0}" destId="{3B4805F2-4D94-4E8B-97A5-60F65518CA19}" srcOrd="1" destOrd="0" presId="urn:microsoft.com/office/officeart/2005/8/layout/orgChart1"/>
    <dgm:cxn modelId="{F3145C8A-9B7D-480B-B024-6CE11F5870E4}" type="presParOf" srcId="{A131072B-1722-4D90-956A-47C22E15868D}" destId="{07737CC9-DF01-4CFC-99BE-618C7E03369B}" srcOrd="1" destOrd="0" presId="urn:microsoft.com/office/officeart/2005/8/layout/orgChart1"/>
    <dgm:cxn modelId="{529CDD41-94A2-435D-B825-2E13CC18D893}" type="presParOf" srcId="{A131072B-1722-4D90-956A-47C22E15868D}" destId="{AEDEFA40-9ECE-4691-94E6-81AB8011B6DE}" srcOrd="2" destOrd="0" presId="urn:microsoft.com/office/officeart/2005/8/layout/orgChart1"/>
    <dgm:cxn modelId="{3F2EC983-2FCF-4DC9-94A0-500DD4C2F69B}" type="presParOf" srcId="{85548E7D-EE02-4377-AE4E-1F7054B9C2D3}" destId="{6CD067E2-C3CF-4414-9B5B-00BA49E30A48}" srcOrd="6" destOrd="0" presId="urn:microsoft.com/office/officeart/2005/8/layout/orgChart1"/>
    <dgm:cxn modelId="{0E3E463B-9D91-4E32-95DA-AE62D113E100}" type="presParOf" srcId="{85548E7D-EE02-4377-AE4E-1F7054B9C2D3}" destId="{7BB5C9D9-ACF0-48FB-915C-01170BAB5897}" srcOrd="7" destOrd="0" presId="urn:microsoft.com/office/officeart/2005/8/layout/orgChart1"/>
    <dgm:cxn modelId="{7A539EEC-1294-4249-A8C8-A1105ADA3C0E}" type="presParOf" srcId="{7BB5C9D9-ACF0-48FB-915C-01170BAB5897}" destId="{2578BA9C-98C9-41CE-8153-898974175EDB}" srcOrd="0" destOrd="0" presId="urn:microsoft.com/office/officeart/2005/8/layout/orgChart1"/>
    <dgm:cxn modelId="{8CA0687E-3E41-47F0-B777-45C705E9F428}" type="presParOf" srcId="{2578BA9C-98C9-41CE-8153-898974175EDB}" destId="{A465767F-2A24-47B6-949A-560892E0B820}" srcOrd="0" destOrd="0" presId="urn:microsoft.com/office/officeart/2005/8/layout/orgChart1"/>
    <dgm:cxn modelId="{EF435671-FE3A-43D0-8317-F858529106B1}" type="presParOf" srcId="{2578BA9C-98C9-41CE-8153-898974175EDB}" destId="{4651C12A-6804-471E-AD7A-EE31A915EDD4}" srcOrd="1" destOrd="0" presId="urn:microsoft.com/office/officeart/2005/8/layout/orgChart1"/>
    <dgm:cxn modelId="{905EBF4A-1CEF-45EC-A79C-1FC33C3062E1}" type="presParOf" srcId="{7BB5C9D9-ACF0-48FB-915C-01170BAB5897}" destId="{C6D3C821-90D2-4C39-B192-354F2F5A17E3}" srcOrd="1" destOrd="0" presId="urn:microsoft.com/office/officeart/2005/8/layout/orgChart1"/>
    <dgm:cxn modelId="{F5B9F905-61F4-4DBF-BF83-AC22CC4FEFF4}" type="presParOf" srcId="{7BB5C9D9-ACF0-48FB-915C-01170BAB5897}" destId="{0485665B-85E9-4697-A0E0-8847BD134A08}" srcOrd="2" destOrd="0" presId="urn:microsoft.com/office/officeart/2005/8/layout/orgChart1"/>
    <dgm:cxn modelId="{03C2DF59-01AE-416A-A643-7DD43122946D}" type="presParOf" srcId="{6D9D8CFB-4DBA-4CD4-AC62-F2763AE91F62}" destId="{FAA98BE7-6AC9-4488-9385-0F27DA28306B}" srcOrd="2" destOrd="0" presId="urn:microsoft.com/office/officeart/2005/8/layout/orgChart1"/>
    <dgm:cxn modelId="{4FD9E880-2522-4CA1-B98B-12625921E810}" type="presParOf" srcId="{949FE766-F365-46CA-A1D5-042345A36F49}" destId="{0A795841-127A-4B11-9F8F-6102C0F08259}" srcOrd="4" destOrd="0" presId="urn:microsoft.com/office/officeart/2005/8/layout/orgChart1"/>
    <dgm:cxn modelId="{22101DFA-108B-4DD6-9EED-4127C6429E2F}" type="presParOf" srcId="{949FE766-F365-46CA-A1D5-042345A36F49}" destId="{7A9EFA9E-4B39-4062-8117-F8A02565AFE2}" srcOrd="5" destOrd="0" presId="urn:microsoft.com/office/officeart/2005/8/layout/orgChart1"/>
    <dgm:cxn modelId="{FFBFFE55-57D2-478E-BC62-DF495BC849FF}" type="presParOf" srcId="{7A9EFA9E-4B39-4062-8117-F8A02565AFE2}" destId="{1DC2DDDF-8EDF-44AA-AE92-B515F9D6409D}" srcOrd="0" destOrd="0" presId="urn:microsoft.com/office/officeart/2005/8/layout/orgChart1"/>
    <dgm:cxn modelId="{7263F8FB-282D-467C-B4E5-9B4F3BB9C992}" type="presParOf" srcId="{1DC2DDDF-8EDF-44AA-AE92-B515F9D6409D}" destId="{0412301A-A4A9-4E31-9C94-9EE92617C057}" srcOrd="0" destOrd="0" presId="urn:microsoft.com/office/officeart/2005/8/layout/orgChart1"/>
    <dgm:cxn modelId="{BBED5EA4-6D35-48E5-AC32-A3FC4E526F95}" type="presParOf" srcId="{1DC2DDDF-8EDF-44AA-AE92-B515F9D6409D}" destId="{3BB3B184-358A-487E-A48F-FC8D3E1B9AE4}" srcOrd="1" destOrd="0" presId="urn:microsoft.com/office/officeart/2005/8/layout/orgChart1"/>
    <dgm:cxn modelId="{7A23492C-858C-42F0-9C05-4C5F240C35BD}" type="presParOf" srcId="{7A9EFA9E-4B39-4062-8117-F8A02565AFE2}" destId="{FB4A0F8B-123F-46CC-BD20-7CCDC30B156A}" srcOrd="1" destOrd="0" presId="urn:microsoft.com/office/officeart/2005/8/layout/orgChart1"/>
    <dgm:cxn modelId="{9C47369D-7F52-4FC0-85A0-699932E8EFFD}" type="presParOf" srcId="{FB4A0F8B-123F-46CC-BD20-7CCDC30B156A}" destId="{83804177-568F-4185-87E4-A397AA5CDE8B}" srcOrd="0" destOrd="0" presId="urn:microsoft.com/office/officeart/2005/8/layout/orgChart1"/>
    <dgm:cxn modelId="{26171700-BE4C-445A-8F0B-4ABA8BEBB687}" type="presParOf" srcId="{FB4A0F8B-123F-46CC-BD20-7CCDC30B156A}" destId="{B7252692-A2AC-46ED-B1D2-0F1DA465EE20}" srcOrd="1" destOrd="0" presId="urn:microsoft.com/office/officeart/2005/8/layout/orgChart1"/>
    <dgm:cxn modelId="{BC1E3382-DE83-4EB5-94F5-35408DC00024}" type="presParOf" srcId="{B7252692-A2AC-46ED-B1D2-0F1DA465EE20}" destId="{423E448B-CEC2-4010-8B8F-1759E8668C4F}" srcOrd="0" destOrd="0" presId="urn:microsoft.com/office/officeart/2005/8/layout/orgChart1"/>
    <dgm:cxn modelId="{69D31604-4708-485D-BC70-19AF0A6BCE90}" type="presParOf" srcId="{423E448B-CEC2-4010-8B8F-1759E8668C4F}" destId="{21E24A3A-F53B-4AE6-AC0C-8516B8473348}" srcOrd="0" destOrd="0" presId="urn:microsoft.com/office/officeart/2005/8/layout/orgChart1"/>
    <dgm:cxn modelId="{6C03DFDC-F1D9-4ACE-93DD-C2A257FCDC71}" type="presParOf" srcId="{423E448B-CEC2-4010-8B8F-1759E8668C4F}" destId="{D3C8B1E7-D7D0-4204-B78A-91C3A5F54A84}" srcOrd="1" destOrd="0" presId="urn:microsoft.com/office/officeart/2005/8/layout/orgChart1"/>
    <dgm:cxn modelId="{D9B21099-680D-4A4A-9F65-425EC9D9CE13}" type="presParOf" srcId="{B7252692-A2AC-46ED-B1D2-0F1DA465EE20}" destId="{E92161A1-E8DF-4315-AE40-3A7B0DBD7DF1}" srcOrd="1" destOrd="0" presId="urn:microsoft.com/office/officeart/2005/8/layout/orgChart1"/>
    <dgm:cxn modelId="{DE1E014B-4C31-48FE-AD17-7B94143B423A}" type="presParOf" srcId="{B7252692-A2AC-46ED-B1D2-0F1DA465EE20}" destId="{28342367-D3AC-4AC9-8D7B-6B18B7326F5B}" srcOrd="2" destOrd="0" presId="urn:microsoft.com/office/officeart/2005/8/layout/orgChart1"/>
    <dgm:cxn modelId="{9F50B3C2-009C-45DE-AA1B-3B953676001E}" type="presParOf" srcId="{FB4A0F8B-123F-46CC-BD20-7CCDC30B156A}" destId="{CB337507-D90D-4A5D-ABF7-06E9BE3AA04A}" srcOrd="2" destOrd="0" presId="urn:microsoft.com/office/officeart/2005/8/layout/orgChart1"/>
    <dgm:cxn modelId="{FF70C818-3220-4F47-9D0F-FB0496A53845}" type="presParOf" srcId="{FB4A0F8B-123F-46CC-BD20-7CCDC30B156A}" destId="{5EE3A178-A736-4DB1-81F0-5FD3269B3145}" srcOrd="3" destOrd="0" presId="urn:microsoft.com/office/officeart/2005/8/layout/orgChart1"/>
    <dgm:cxn modelId="{51C432AE-C7B4-40BF-8905-A49F69615C9D}" type="presParOf" srcId="{5EE3A178-A736-4DB1-81F0-5FD3269B3145}" destId="{E845462E-D287-4F09-A966-58B18E48B8C9}" srcOrd="0" destOrd="0" presId="urn:microsoft.com/office/officeart/2005/8/layout/orgChart1"/>
    <dgm:cxn modelId="{6BD8BA42-D405-4A63-9A91-F9BA8AFE4C81}" type="presParOf" srcId="{E845462E-D287-4F09-A966-58B18E48B8C9}" destId="{45B590E2-16CC-4535-BAB1-99A527066E01}" srcOrd="0" destOrd="0" presId="urn:microsoft.com/office/officeart/2005/8/layout/orgChart1"/>
    <dgm:cxn modelId="{3255B8CC-F95A-4CCC-A47B-82F0FAFC0F48}" type="presParOf" srcId="{E845462E-D287-4F09-A966-58B18E48B8C9}" destId="{CA413D1F-9D59-4638-BD6D-CC335135914B}" srcOrd="1" destOrd="0" presId="urn:microsoft.com/office/officeart/2005/8/layout/orgChart1"/>
    <dgm:cxn modelId="{4BCADC67-7613-44E0-B759-FAC9B1A29C25}" type="presParOf" srcId="{5EE3A178-A736-4DB1-81F0-5FD3269B3145}" destId="{9B88B38A-43B5-4DB5-9DF6-28FCA2023FF1}" srcOrd="1" destOrd="0" presId="urn:microsoft.com/office/officeart/2005/8/layout/orgChart1"/>
    <dgm:cxn modelId="{76AFEE56-53CE-42A7-9864-B1A345B56A24}" type="presParOf" srcId="{5EE3A178-A736-4DB1-81F0-5FD3269B3145}" destId="{ED3D8729-FB56-4761-B6B2-03AF3CFCFEC4}" srcOrd="2" destOrd="0" presId="urn:microsoft.com/office/officeart/2005/8/layout/orgChart1"/>
    <dgm:cxn modelId="{836DE05A-5E7C-4300-A483-5B99CA7D6C56}" type="presParOf" srcId="{7A9EFA9E-4B39-4062-8117-F8A02565AFE2}" destId="{63288605-0727-43C2-A6F3-E7955483276C}" srcOrd="2" destOrd="0" presId="urn:microsoft.com/office/officeart/2005/8/layout/orgChart1"/>
    <dgm:cxn modelId="{6C4DB05A-39D4-4C54-BB90-35421CF15582}" type="presParOf" srcId="{C2487630-8588-4154-AC32-90F6DDA429B0}" destId="{179F5B1B-F576-4FF4-A49C-F318A47F8A3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24AF6E1-4F73-42EB-96B7-9307702BE5B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12FE3AA-A1DC-4874-9384-533018658AD0}">
      <dgm:prSet custT="1"/>
      <dgm:spPr>
        <a:solidFill>
          <a:srgbClr val="00A1CC"/>
        </a:solidFill>
      </dgm:spPr>
      <dgm:t>
        <a:bodyPr/>
        <a:lstStyle/>
        <a:p>
          <a:r>
            <a:rPr lang="en-GB" sz="1200" b="1">
              <a:latin typeface="Avenir Next (Body)"/>
            </a:rPr>
            <a:t>Head of Trading</a:t>
          </a:r>
          <a:br>
            <a:rPr lang="en-GB" sz="1200">
              <a:latin typeface="Avenir Next (Body)"/>
            </a:rPr>
          </a:br>
          <a:r>
            <a:rPr lang="en-GB" sz="1050">
              <a:latin typeface="Avenir Next (Body)"/>
            </a:rPr>
            <a:t>Simon Chadwick-Zeff </a:t>
          </a:r>
          <a:endParaRPr lang="en-GB" sz="1200">
            <a:latin typeface="Avenir Next (Body)"/>
          </a:endParaRPr>
        </a:p>
      </dgm:t>
    </dgm:pt>
    <dgm:pt modelId="{E44B5427-FB32-44A4-9CD2-F58876F8031A}" type="parTrans" cxnId="{A348A302-2F1D-44D8-9293-F64CBF450BFB}">
      <dgm:prSet/>
      <dgm:spPr/>
      <dgm:t>
        <a:bodyPr/>
        <a:lstStyle/>
        <a:p>
          <a:endParaRPr lang="en-GB"/>
        </a:p>
      </dgm:t>
    </dgm:pt>
    <dgm:pt modelId="{A618B02A-4F69-4CDB-AC8B-B771C42B5688}" type="sibTrans" cxnId="{A348A302-2F1D-44D8-9293-F64CBF450BFB}">
      <dgm:prSet/>
      <dgm:spPr/>
      <dgm:t>
        <a:bodyPr/>
        <a:lstStyle/>
        <a:p>
          <a:endParaRPr lang="en-GB"/>
        </a:p>
      </dgm:t>
    </dgm:pt>
    <dgm:pt modelId="{EB2CA0DD-6A46-45B5-A2AB-991F56BAB6A9}">
      <dgm:prSet custT="1"/>
      <dgm:spPr/>
      <dgm:t>
        <a:bodyPr/>
        <a:lstStyle/>
        <a:p>
          <a:r>
            <a:rPr lang="en-GB" sz="1200" b="1">
              <a:latin typeface="Avenir Next (Body)"/>
            </a:rPr>
            <a:t>Senior Category Assistant Impulse &amp; Lic</a:t>
          </a:r>
          <a:br>
            <a:rPr lang="en-GB" sz="1200">
              <a:latin typeface="Avenir Next (Body)"/>
            </a:rPr>
          </a:br>
          <a:r>
            <a:rPr lang="en-GB" sz="1050">
              <a:latin typeface="Avenir Next (Body)"/>
            </a:rPr>
            <a:t>Debbie Butler-Healey</a:t>
          </a:r>
          <a:endParaRPr lang="en-GB" sz="1200">
            <a:latin typeface="Avenir Next (Body)"/>
          </a:endParaRPr>
        </a:p>
      </dgm:t>
    </dgm:pt>
    <dgm:pt modelId="{71A37E69-6FDA-4F5F-A6B1-B67C96AE28F7}" type="parTrans" cxnId="{242CFA7C-7FA6-4C80-B1D5-42052E5BE786}">
      <dgm:prSet/>
      <dgm:spPr/>
      <dgm:t>
        <a:bodyPr/>
        <a:lstStyle/>
        <a:p>
          <a:endParaRPr lang="en-GB"/>
        </a:p>
      </dgm:t>
    </dgm:pt>
    <dgm:pt modelId="{2A65F7A0-570C-463E-944D-CC7920BEA944}" type="sibTrans" cxnId="{242CFA7C-7FA6-4C80-B1D5-42052E5BE786}">
      <dgm:prSet/>
      <dgm:spPr/>
      <dgm:t>
        <a:bodyPr/>
        <a:lstStyle/>
        <a:p>
          <a:endParaRPr lang="en-GB"/>
        </a:p>
      </dgm:t>
    </dgm:pt>
    <dgm:pt modelId="{BCCCED87-C287-4EF9-A818-DB64A7179CF8}">
      <dgm:prSet custT="1"/>
      <dgm:spPr>
        <a:solidFill>
          <a:srgbClr val="00A1CC"/>
        </a:solidFill>
      </dgm:spPr>
      <dgm:t>
        <a:bodyPr/>
        <a:lstStyle/>
        <a:p>
          <a:r>
            <a:rPr lang="en-GB" sz="1200" b="1" dirty="0">
              <a:latin typeface="Avenir Next (Body)"/>
            </a:rPr>
            <a:t>Category Assistants:</a:t>
          </a:r>
          <a:br>
            <a:rPr lang="en-GB" sz="1200" dirty="0">
              <a:latin typeface="Avenir Next (Body)"/>
            </a:rPr>
          </a:br>
          <a:r>
            <a:rPr lang="en-GB" sz="1050" dirty="0">
              <a:latin typeface="Avenir Next (Body)"/>
            </a:rPr>
            <a:t>Iga </a:t>
          </a:r>
          <a:r>
            <a:rPr lang="en-GB" sz="1050" dirty="0" err="1">
              <a:latin typeface="Avenir Next (Body)"/>
            </a:rPr>
            <a:t>Dymowska</a:t>
          </a:r>
          <a:endParaRPr lang="en-GB" sz="1050" dirty="0">
            <a:latin typeface="Avenir Next (Body)"/>
          </a:endParaRPr>
        </a:p>
        <a:p>
          <a:r>
            <a:rPr lang="en-GB" sz="1050" dirty="0">
              <a:latin typeface="Avenir Next (Body)"/>
            </a:rPr>
            <a:t>Kirsty Hudson </a:t>
          </a:r>
        </a:p>
        <a:p>
          <a:r>
            <a:rPr lang="en-GB" sz="1050" dirty="0">
              <a:latin typeface="Avenir Next (Body)"/>
            </a:rPr>
            <a:t>Emily Cubitt </a:t>
          </a:r>
        </a:p>
        <a:p>
          <a:pPr rtl="0"/>
          <a:r>
            <a:rPr lang="en-GB" sz="1050" dirty="0">
              <a:latin typeface="Avenir Next (Body)"/>
            </a:rPr>
            <a:t>Laura Mitchell</a:t>
          </a:r>
          <a:br>
            <a:rPr lang="en-GB" sz="1050" dirty="0">
              <a:latin typeface="Avenir Next (Body)"/>
            </a:rPr>
          </a:br>
          <a:r>
            <a:rPr lang="en-GB" sz="1050" dirty="0">
              <a:latin typeface="Avenir Next (Body)"/>
            </a:rPr>
            <a:t>Rebecca Potter </a:t>
          </a:r>
          <a:br>
            <a:rPr lang="en-GB" sz="1050" dirty="0">
              <a:latin typeface="Avenir Next (Body)"/>
            </a:rPr>
          </a:br>
          <a:r>
            <a:rPr lang="en-GB" sz="1050" dirty="0">
              <a:latin typeface="Avenir Next (Body)"/>
            </a:rPr>
            <a:t>Pauline Catley</a:t>
          </a:r>
          <a:br>
            <a:rPr lang="en-GB" sz="1050" dirty="0">
              <a:latin typeface="Avenir Next (Body)"/>
              <a:ea typeface="DengXian"/>
              <a:cs typeface="Arial"/>
            </a:rPr>
          </a:br>
          <a:r>
            <a:rPr lang="en-GB" sz="1050" dirty="0">
              <a:latin typeface="Avenir Next (Body)"/>
              <a:ea typeface="DengXian"/>
              <a:cs typeface="Arial"/>
            </a:rPr>
            <a:t>Imogen Fletcher</a:t>
          </a:r>
          <a:endParaRPr lang="en-GB" sz="1100" dirty="0">
            <a:latin typeface="Avenir Next (Body)"/>
          </a:endParaRPr>
        </a:p>
      </dgm:t>
    </dgm:pt>
    <dgm:pt modelId="{B2335127-97F7-436A-9CED-A49837DA7BD3}" type="parTrans" cxnId="{26B8CCB2-DEC2-4B3D-BA1D-E7DB07725810}">
      <dgm:prSet/>
      <dgm:spPr/>
      <dgm:t>
        <a:bodyPr/>
        <a:lstStyle/>
        <a:p>
          <a:endParaRPr lang="en-GB"/>
        </a:p>
      </dgm:t>
    </dgm:pt>
    <dgm:pt modelId="{F4D157D9-3FC1-4CE8-B967-3BD770A5CB06}" type="sibTrans" cxnId="{26B8CCB2-DEC2-4B3D-BA1D-E7DB07725810}">
      <dgm:prSet/>
      <dgm:spPr/>
      <dgm:t>
        <a:bodyPr/>
        <a:lstStyle/>
        <a:p>
          <a:endParaRPr lang="en-GB"/>
        </a:p>
      </dgm:t>
    </dgm:pt>
    <dgm:pt modelId="{F3249908-0D50-43DF-858E-D10D8D6F9954}">
      <dgm:prSet custT="1"/>
      <dgm:spPr/>
      <dgm:t>
        <a:bodyPr/>
        <a:lstStyle/>
        <a:p>
          <a:r>
            <a:rPr lang="en-GB" sz="1200" b="1" dirty="0">
              <a:latin typeface="Avenir Next (Body)"/>
            </a:rPr>
            <a:t>Senior Category Manager – BWS</a:t>
          </a:r>
          <a:br>
            <a:rPr lang="en-GB" sz="1200" dirty="0">
              <a:latin typeface="Avenir Next (Body)"/>
            </a:rPr>
          </a:br>
          <a:r>
            <a:rPr lang="en-GB" sz="1050" dirty="0">
              <a:latin typeface="Avenir Next (Body)"/>
            </a:rPr>
            <a:t>Steve Evans</a:t>
          </a:r>
          <a:endParaRPr lang="en-GB" sz="1200" dirty="0">
            <a:latin typeface="Avenir Next (Body)"/>
          </a:endParaRPr>
        </a:p>
      </dgm:t>
    </dgm:pt>
    <dgm:pt modelId="{D04BC099-7ACB-4C6E-B368-88CA70F3F172}" type="parTrans" cxnId="{9F61BC2A-C66D-4564-9B43-BC878FF625D4}">
      <dgm:prSet/>
      <dgm:spPr/>
      <dgm:t>
        <a:bodyPr/>
        <a:lstStyle/>
        <a:p>
          <a:endParaRPr lang="en-GB"/>
        </a:p>
      </dgm:t>
    </dgm:pt>
    <dgm:pt modelId="{A6272DE5-2DE5-47B9-A1A0-A208AD062124}" type="sibTrans" cxnId="{9F61BC2A-C66D-4564-9B43-BC878FF625D4}">
      <dgm:prSet/>
      <dgm:spPr/>
      <dgm:t>
        <a:bodyPr/>
        <a:lstStyle/>
        <a:p>
          <a:endParaRPr lang="en-GB"/>
        </a:p>
      </dgm:t>
    </dgm:pt>
    <dgm:pt modelId="{FE6FBEE3-8F6C-4706-870D-4D84AC412475}">
      <dgm:prSet custT="1"/>
      <dgm:spPr>
        <a:solidFill>
          <a:srgbClr val="00A1CC"/>
        </a:solidFill>
      </dgm:spPr>
      <dgm:t>
        <a:bodyPr/>
        <a:lstStyle/>
        <a:p>
          <a:r>
            <a:rPr lang="en-GB" sz="1200" b="1" dirty="0">
              <a:latin typeface="Avenir Next (Body)"/>
            </a:rPr>
            <a:t>Category Manager – Beer</a:t>
          </a:r>
          <a:br>
            <a:rPr lang="en-GB" sz="1200" dirty="0">
              <a:latin typeface="Avenir Next (Body)"/>
            </a:rPr>
          </a:br>
          <a:r>
            <a:rPr lang="en-GB" sz="1050" dirty="0">
              <a:latin typeface="Avenir Next (Body)"/>
            </a:rPr>
            <a:t>Mark Land</a:t>
          </a:r>
          <a:endParaRPr lang="en-GB" sz="1200" dirty="0">
            <a:latin typeface="Avenir Next (Body)"/>
          </a:endParaRPr>
        </a:p>
      </dgm:t>
    </dgm:pt>
    <dgm:pt modelId="{F7E0FA04-2466-43EB-B364-826AA70F9BBA}" type="parTrans" cxnId="{C1BFFC9A-79B5-4EFE-8F43-6F0A371E9F01}">
      <dgm:prSet/>
      <dgm:spPr/>
      <dgm:t>
        <a:bodyPr/>
        <a:lstStyle/>
        <a:p>
          <a:endParaRPr lang="en-GB"/>
        </a:p>
      </dgm:t>
    </dgm:pt>
    <dgm:pt modelId="{85E33D04-88E7-483D-95F6-00EF78CACAA5}" type="sibTrans" cxnId="{C1BFFC9A-79B5-4EFE-8F43-6F0A371E9F01}">
      <dgm:prSet/>
      <dgm:spPr/>
      <dgm:t>
        <a:bodyPr/>
        <a:lstStyle/>
        <a:p>
          <a:endParaRPr lang="en-GB"/>
        </a:p>
      </dgm:t>
    </dgm:pt>
    <dgm:pt modelId="{697D5321-860F-4951-B5C1-73D6D277AA09}">
      <dgm:prSet custT="1"/>
      <dgm:spPr>
        <a:solidFill>
          <a:srgbClr val="00A1CC"/>
        </a:solidFill>
      </dgm:spPr>
      <dgm:t>
        <a:bodyPr/>
        <a:lstStyle/>
        <a:p>
          <a:r>
            <a:rPr lang="en-GB" sz="1200" b="1">
              <a:latin typeface="Avenir Next (Body)"/>
            </a:rPr>
            <a:t>Category Manager – Spirits </a:t>
          </a:r>
          <a:br>
            <a:rPr lang="en-GB" sz="1200">
              <a:latin typeface="Avenir Next (Body)"/>
            </a:rPr>
          </a:br>
          <a:r>
            <a:rPr lang="en-GB" sz="1100">
              <a:latin typeface="Avenir Next (Body)"/>
            </a:rPr>
            <a:t>Donna Powell</a:t>
          </a:r>
          <a:endParaRPr lang="en-GB" sz="1200">
            <a:latin typeface="Avenir Next (Body)"/>
          </a:endParaRPr>
        </a:p>
      </dgm:t>
    </dgm:pt>
    <dgm:pt modelId="{95F0E96C-3015-49EC-AF03-54143CF8891C}" type="parTrans" cxnId="{27E5C909-22AE-44CB-BFD6-3D46A1E229CD}">
      <dgm:prSet/>
      <dgm:spPr/>
      <dgm:t>
        <a:bodyPr/>
        <a:lstStyle/>
        <a:p>
          <a:endParaRPr lang="en-GB"/>
        </a:p>
      </dgm:t>
    </dgm:pt>
    <dgm:pt modelId="{C563D4F6-45AD-4432-BC02-88E1932579F3}" type="sibTrans" cxnId="{27E5C909-22AE-44CB-BFD6-3D46A1E229CD}">
      <dgm:prSet/>
      <dgm:spPr/>
      <dgm:t>
        <a:bodyPr/>
        <a:lstStyle/>
        <a:p>
          <a:endParaRPr lang="en-GB"/>
        </a:p>
      </dgm:t>
    </dgm:pt>
    <dgm:pt modelId="{6C4965B6-52BE-4B5F-8199-CAB3AB37F999}">
      <dgm:prSet custT="1"/>
      <dgm:spPr>
        <a:solidFill>
          <a:srgbClr val="00A1CC"/>
        </a:solidFill>
      </dgm:spPr>
      <dgm:t>
        <a:bodyPr/>
        <a:lstStyle/>
        <a:p>
          <a:r>
            <a:rPr lang="en-GB" sz="1200" b="1" dirty="0">
              <a:latin typeface="Avenir Next (Body)"/>
            </a:rPr>
            <a:t>Category Manager – Wine</a:t>
          </a:r>
          <a:br>
            <a:rPr lang="en-GB" sz="1200" dirty="0">
              <a:latin typeface="Avenir Next (Body)"/>
            </a:rPr>
          </a:br>
          <a:r>
            <a:rPr lang="en-GB" sz="1200" dirty="0">
              <a:latin typeface="Avenir Next (Body)"/>
              <a:ea typeface="Calibri"/>
              <a:cs typeface="Calibri"/>
            </a:rPr>
            <a:t>TBC</a:t>
          </a:r>
        </a:p>
      </dgm:t>
    </dgm:pt>
    <dgm:pt modelId="{C5F3FF8B-1B12-4A82-BB1D-85B8C12DED03}" type="parTrans" cxnId="{0B00DDEE-DD5C-4255-97DD-5E326DCACBA0}">
      <dgm:prSet/>
      <dgm:spPr/>
      <dgm:t>
        <a:bodyPr/>
        <a:lstStyle/>
        <a:p>
          <a:endParaRPr lang="en-GB"/>
        </a:p>
      </dgm:t>
    </dgm:pt>
    <dgm:pt modelId="{9B33D569-6889-40B4-909A-D7DECC073404}" type="sibTrans" cxnId="{0B00DDEE-DD5C-4255-97DD-5E326DCACBA0}">
      <dgm:prSet/>
      <dgm:spPr/>
      <dgm:t>
        <a:bodyPr/>
        <a:lstStyle/>
        <a:p>
          <a:endParaRPr lang="en-GB"/>
        </a:p>
      </dgm:t>
    </dgm:pt>
    <dgm:pt modelId="{1E2CF83D-4115-4BFA-BED4-72200E3BFEE2}">
      <dgm:prSet custT="1"/>
      <dgm:spPr/>
      <dgm:t>
        <a:bodyPr/>
        <a:lstStyle/>
        <a:p>
          <a:r>
            <a:rPr lang="en-GB" sz="1200" b="1" dirty="0">
              <a:latin typeface="Avenir Next (Body)"/>
            </a:rPr>
            <a:t>Senior Category Manager – Kiosk &amp; Tobacco</a:t>
          </a:r>
          <a:br>
            <a:rPr lang="en-GB" sz="1200" dirty="0">
              <a:latin typeface="Avenir Next (Body)"/>
            </a:rPr>
          </a:br>
          <a:r>
            <a:rPr lang="en-GB" sz="1200" dirty="0">
              <a:latin typeface="Avenir Next (Body)"/>
            </a:rPr>
            <a:t>Wayne K </a:t>
          </a:r>
        </a:p>
      </dgm:t>
    </dgm:pt>
    <dgm:pt modelId="{1BA5DC93-7EEB-4C77-845D-ED3D5595270E}" type="parTrans" cxnId="{A7CC726A-102C-48AB-B57C-E8226E836DB1}">
      <dgm:prSet/>
      <dgm:spPr/>
      <dgm:t>
        <a:bodyPr/>
        <a:lstStyle/>
        <a:p>
          <a:endParaRPr lang="en-GB"/>
        </a:p>
      </dgm:t>
    </dgm:pt>
    <dgm:pt modelId="{4BB81BF0-1167-48F6-8B8E-834FA86F9B97}" type="sibTrans" cxnId="{A7CC726A-102C-48AB-B57C-E8226E836DB1}">
      <dgm:prSet/>
      <dgm:spPr/>
      <dgm:t>
        <a:bodyPr/>
        <a:lstStyle/>
        <a:p>
          <a:endParaRPr lang="en-GB"/>
        </a:p>
      </dgm:t>
    </dgm:pt>
    <dgm:pt modelId="{90FBDD7B-F6F6-42EE-92A0-317A59187C47}">
      <dgm:prSet custT="1"/>
      <dgm:spPr/>
      <dgm:t>
        <a:bodyPr/>
        <a:lstStyle/>
        <a:p>
          <a:r>
            <a:rPr lang="en-GB" sz="1200" b="1">
              <a:latin typeface="Avenir Next (Body)"/>
            </a:rPr>
            <a:t>Category Manager – DTS</a:t>
          </a:r>
          <a:br>
            <a:rPr lang="en-GB" sz="1200">
              <a:latin typeface="Avenir Next (Body)"/>
            </a:rPr>
          </a:br>
          <a:r>
            <a:rPr lang="en-GB" sz="1050">
              <a:latin typeface="Avenir Next (Body)"/>
            </a:rPr>
            <a:t>Samantha Rusling</a:t>
          </a:r>
          <a:endParaRPr lang="en-GB" sz="1200">
            <a:latin typeface="Avenir Next (Body)"/>
          </a:endParaRPr>
        </a:p>
      </dgm:t>
    </dgm:pt>
    <dgm:pt modelId="{F42D870F-153B-47F4-AAF6-10E335D43614}" type="parTrans" cxnId="{81A125D4-A60B-4DF7-B724-31B2A4627FC3}">
      <dgm:prSet/>
      <dgm:spPr/>
      <dgm:t>
        <a:bodyPr/>
        <a:lstStyle/>
        <a:p>
          <a:endParaRPr lang="en-GB"/>
        </a:p>
      </dgm:t>
    </dgm:pt>
    <dgm:pt modelId="{025B91C2-C27D-4204-8F77-3BF8F59CFE23}" type="sibTrans" cxnId="{81A125D4-A60B-4DF7-B724-31B2A4627FC3}">
      <dgm:prSet/>
      <dgm:spPr/>
      <dgm:t>
        <a:bodyPr/>
        <a:lstStyle/>
        <a:p>
          <a:endParaRPr lang="en-GB"/>
        </a:p>
      </dgm:t>
    </dgm:pt>
    <dgm:pt modelId="{1780A851-2D8C-4795-9A8F-EB1F245FED2E}">
      <dgm:prSet custT="1"/>
      <dgm:spPr>
        <a:solidFill>
          <a:srgbClr val="00A1CC"/>
        </a:solidFill>
      </dgm:spPr>
      <dgm:t>
        <a:bodyPr/>
        <a:lstStyle/>
        <a:p>
          <a:r>
            <a:rPr lang="en-GB" sz="1200" b="1" dirty="0">
              <a:latin typeface="Avenir Next (Body)"/>
            </a:rPr>
            <a:t>Category Assistant – DTS</a:t>
          </a:r>
          <a:br>
            <a:rPr lang="en-GB" sz="1200" dirty="0">
              <a:latin typeface="Avenir Next (Body)"/>
            </a:rPr>
          </a:br>
          <a:r>
            <a:rPr lang="en-GB" sz="1200" dirty="0">
              <a:latin typeface="Avenir Next (Body)"/>
            </a:rPr>
            <a:t>Millie Hunt</a:t>
          </a:r>
          <a:endParaRPr lang="en-GB" sz="1200" dirty="0">
            <a:latin typeface="Avenir Next (Body)"/>
            <a:ea typeface="Calibri"/>
            <a:cs typeface="Calibri"/>
          </a:endParaRPr>
        </a:p>
      </dgm:t>
    </dgm:pt>
    <dgm:pt modelId="{5ACA4E6B-646B-4B64-A4A0-C3B8F0A525EC}" type="parTrans" cxnId="{DE6BE017-14AF-4B37-8D47-039B26DBC615}">
      <dgm:prSet/>
      <dgm:spPr/>
      <dgm:t>
        <a:bodyPr/>
        <a:lstStyle/>
        <a:p>
          <a:endParaRPr lang="en-GB"/>
        </a:p>
      </dgm:t>
    </dgm:pt>
    <dgm:pt modelId="{A2BAE4BE-A3AC-4FB1-9BFD-AD93A09104C3}" type="sibTrans" cxnId="{DE6BE017-14AF-4B37-8D47-039B26DBC615}">
      <dgm:prSet/>
      <dgm:spPr/>
      <dgm:t>
        <a:bodyPr/>
        <a:lstStyle/>
        <a:p>
          <a:endParaRPr lang="en-GB"/>
        </a:p>
      </dgm:t>
    </dgm:pt>
    <dgm:pt modelId="{CC66479A-FB10-4FA4-A84A-AE0A8664CB26}" type="pres">
      <dgm:prSet presAssocID="{924AF6E1-4F73-42EB-96B7-9307702BE5B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29113AC-8C55-4FB2-A0E9-DD10178481DC}" type="pres">
      <dgm:prSet presAssocID="{E12FE3AA-A1DC-4874-9384-533018658AD0}" presName="hierRoot1" presStyleCnt="0">
        <dgm:presLayoutVars>
          <dgm:hierBranch val="init"/>
        </dgm:presLayoutVars>
      </dgm:prSet>
      <dgm:spPr/>
    </dgm:pt>
    <dgm:pt modelId="{D4D2DA33-E352-4A80-9E34-B064AC91010F}" type="pres">
      <dgm:prSet presAssocID="{E12FE3AA-A1DC-4874-9384-533018658AD0}" presName="rootComposite1" presStyleCnt="0"/>
      <dgm:spPr/>
    </dgm:pt>
    <dgm:pt modelId="{2D56F3DB-B258-4AAD-8CFC-8F8E575D59A7}" type="pres">
      <dgm:prSet presAssocID="{E12FE3AA-A1DC-4874-9384-533018658AD0}" presName="rootText1" presStyleLbl="node0" presStyleIdx="0" presStyleCnt="1">
        <dgm:presLayoutVars>
          <dgm:chPref val="3"/>
        </dgm:presLayoutVars>
      </dgm:prSet>
      <dgm:spPr/>
    </dgm:pt>
    <dgm:pt modelId="{5499E374-D397-4E20-9397-428EB4F37ADA}" type="pres">
      <dgm:prSet presAssocID="{E12FE3AA-A1DC-4874-9384-533018658AD0}" presName="rootConnector1" presStyleLbl="node1" presStyleIdx="0" presStyleCnt="0"/>
      <dgm:spPr/>
    </dgm:pt>
    <dgm:pt modelId="{F7B49231-8FCF-428C-A2A1-732B52974872}" type="pres">
      <dgm:prSet presAssocID="{E12FE3AA-A1DC-4874-9384-533018658AD0}" presName="hierChild2" presStyleCnt="0"/>
      <dgm:spPr/>
    </dgm:pt>
    <dgm:pt modelId="{1933183C-CEBF-4FA7-AD76-4385713D3783}" type="pres">
      <dgm:prSet presAssocID="{71A37E69-6FDA-4F5F-A6B1-B67C96AE28F7}" presName="Name37" presStyleLbl="parChTrans1D2" presStyleIdx="0" presStyleCnt="4"/>
      <dgm:spPr/>
    </dgm:pt>
    <dgm:pt modelId="{905EF814-91A0-4EE7-930C-FCAD09F9C1B6}" type="pres">
      <dgm:prSet presAssocID="{EB2CA0DD-6A46-45B5-A2AB-991F56BAB6A9}" presName="hierRoot2" presStyleCnt="0">
        <dgm:presLayoutVars>
          <dgm:hierBranch val="init"/>
        </dgm:presLayoutVars>
      </dgm:prSet>
      <dgm:spPr/>
    </dgm:pt>
    <dgm:pt modelId="{FBFEBA62-919C-4B88-8530-FBC5A4368A82}" type="pres">
      <dgm:prSet presAssocID="{EB2CA0DD-6A46-45B5-A2AB-991F56BAB6A9}" presName="rootComposite" presStyleCnt="0"/>
      <dgm:spPr/>
    </dgm:pt>
    <dgm:pt modelId="{889AFABD-DB64-4737-A2E0-918C4E161057}" type="pres">
      <dgm:prSet presAssocID="{EB2CA0DD-6A46-45B5-A2AB-991F56BAB6A9}" presName="rootText" presStyleLbl="node2" presStyleIdx="0" presStyleCnt="4">
        <dgm:presLayoutVars>
          <dgm:chPref val="3"/>
        </dgm:presLayoutVars>
      </dgm:prSet>
      <dgm:spPr/>
    </dgm:pt>
    <dgm:pt modelId="{7C048FEB-A975-44E0-8513-2D4AADFA3978}" type="pres">
      <dgm:prSet presAssocID="{EB2CA0DD-6A46-45B5-A2AB-991F56BAB6A9}" presName="rootConnector" presStyleLbl="node2" presStyleIdx="0" presStyleCnt="4"/>
      <dgm:spPr/>
    </dgm:pt>
    <dgm:pt modelId="{78D192DE-C14F-4EAD-BC31-E93F3F42C661}" type="pres">
      <dgm:prSet presAssocID="{EB2CA0DD-6A46-45B5-A2AB-991F56BAB6A9}" presName="hierChild4" presStyleCnt="0"/>
      <dgm:spPr/>
    </dgm:pt>
    <dgm:pt modelId="{C3D55DA9-9D22-4BE9-9B56-6948354ACE94}" type="pres">
      <dgm:prSet presAssocID="{B2335127-97F7-436A-9CED-A49837DA7BD3}" presName="Name37" presStyleLbl="parChTrans1D3" presStyleIdx="0" presStyleCnt="5"/>
      <dgm:spPr/>
    </dgm:pt>
    <dgm:pt modelId="{AF20F105-D763-422A-9984-87D285F743DC}" type="pres">
      <dgm:prSet presAssocID="{BCCCED87-C287-4EF9-A818-DB64A7179CF8}" presName="hierRoot2" presStyleCnt="0">
        <dgm:presLayoutVars>
          <dgm:hierBranch val="init"/>
        </dgm:presLayoutVars>
      </dgm:prSet>
      <dgm:spPr/>
    </dgm:pt>
    <dgm:pt modelId="{953D9303-2754-43A8-9849-0BE6724391E1}" type="pres">
      <dgm:prSet presAssocID="{BCCCED87-C287-4EF9-A818-DB64A7179CF8}" presName="rootComposite" presStyleCnt="0"/>
      <dgm:spPr/>
    </dgm:pt>
    <dgm:pt modelId="{05D924E2-9F83-4AF1-BD62-EC15F7F52895}" type="pres">
      <dgm:prSet presAssocID="{BCCCED87-C287-4EF9-A818-DB64A7179CF8}" presName="rootText" presStyleLbl="node3" presStyleIdx="0" presStyleCnt="5" custScaleX="89538" custScaleY="217380">
        <dgm:presLayoutVars>
          <dgm:chPref val="3"/>
        </dgm:presLayoutVars>
      </dgm:prSet>
      <dgm:spPr/>
    </dgm:pt>
    <dgm:pt modelId="{52ECFE62-2534-463E-AA7C-7E00EF91254E}" type="pres">
      <dgm:prSet presAssocID="{BCCCED87-C287-4EF9-A818-DB64A7179CF8}" presName="rootConnector" presStyleLbl="node3" presStyleIdx="0" presStyleCnt="5"/>
      <dgm:spPr/>
    </dgm:pt>
    <dgm:pt modelId="{7C6EF53C-2419-4785-A68D-894B00652263}" type="pres">
      <dgm:prSet presAssocID="{BCCCED87-C287-4EF9-A818-DB64A7179CF8}" presName="hierChild4" presStyleCnt="0"/>
      <dgm:spPr/>
    </dgm:pt>
    <dgm:pt modelId="{8F034364-B301-4A76-ADC3-910397B41F2C}" type="pres">
      <dgm:prSet presAssocID="{BCCCED87-C287-4EF9-A818-DB64A7179CF8}" presName="hierChild5" presStyleCnt="0"/>
      <dgm:spPr/>
    </dgm:pt>
    <dgm:pt modelId="{B040F6D5-BA96-4689-8C0E-590BB7B14164}" type="pres">
      <dgm:prSet presAssocID="{EB2CA0DD-6A46-45B5-A2AB-991F56BAB6A9}" presName="hierChild5" presStyleCnt="0"/>
      <dgm:spPr/>
    </dgm:pt>
    <dgm:pt modelId="{525E0154-28C8-416C-A8B3-B8FB0C247249}" type="pres">
      <dgm:prSet presAssocID="{D04BC099-7ACB-4C6E-B368-88CA70F3F172}" presName="Name37" presStyleLbl="parChTrans1D2" presStyleIdx="1" presStyleCnt="4"/>
      <dgm:spPr/>
    </dgm:pt>
    <dgm:pt modelId="{AB465C0F-B288-48B8-82AF-62C4A8929068}" type="pres">
      <dgm:prSet presAssocID="{F3249908-0D50-43DF-858E-D10D8D6F9954}" presName="hierRoot2" presStyleCnt="0">
        <dgm:presLayoutVars>
          <dgm:hierBranch val="init"/>
        </dgm:presLayoutVars>
      </dgm:prSet>
      <dgm:spPr/>
    </dgm:pt>
    <dgm:pt modelId="{0A9F93FA-3308-4A5D-81DE-5D3B729D7843}" type="pres">
      <dgm:prSet presAssocID="{F3249908-0D50-43DF-858E-D10D8D6F9954}" presName="rootComposite" presStyleCnt="0"/>
      <dgm:spPr/>
    </dgm:pt>
    <dgm:pt modelId="{2906A908-C5F0-4C13-A311-021865DD959C}" type="pres">
      <dgm:prSet presAssocID="{F3249908-0D50-43DF-858E-D10D8D6F9954}" presName="rootText" presStyleLbl="node2" presStyleIdx="1" presStyleCnt="4">
        <dgm:presLayoutVars>
          <dgm:chPref val="3"/>
        </dgm:presLayoutVars>
      </dgm:prSet>
      <dgm:spPr/>
    </dgm:pt>
    <dgm:pt modelId="{F18C4DE8-7AA4-481B-A91D-7C3B0AA64AE4}" type="pres">
      <dgm:prSet presAssocID="{F3249908-0D50-43DF-858E-D10D8D6F9954}" presName="rootConnector" presStyleLbl="node2" presStyleIdx="1" presStyleCnt="4"/>
      <dgm:spPr/>
    </dgm:pt>
    <dgm:pt modelId="{5AAF1ABD-2D97-4C85-A2D0-58E64C0C71EE}" type="pres">
      <dgm:prSet presAssocID="{F3249908-0D50-43DF-858E-D10D8D6F9954}" presName="hierChild4" presStyleCnt="0"/>
      <dgm:spPr/>
    </dgm:pt>
    <dgm:pt modelId="{5FB25438-0D8C-4DCE-A117-809A6A0E46E4}" type="pres">
      <dgm:prSet presAssocID="{F7E0FA04-2466-43EB-B364-826AA70F9BBA}" presName="Name37" presStyleLbl="parChTrans1D3" presStyleIdx="1" presStyleCnt="5"/>
      <dgm:spPr/>
    </dgm:pt>
    <dgm:pt modelId="{A498CDEF-CA88-40E5-915D-8373E6C4CBFF}" type="pres">
      <dgm:prSet presAssocID="{FE6FBEE3-8F6C-4706-870D-4D84AC412475}" presName="hierRoot2" presStyleCnt="0">
        <dgm:presLayoutVars>
          <dgm:hierBranch val="init"/>
        </dgm:presLayoutVars>
      </dgm:prSet>
      <dgm:spPr/>
    </dgm:pt>
    <dgm:pt modelId="{BCA61012-34B4-41EB-9578-16BB69A87EEB}" type="pres">
      <dgm:prSet presAssocID="{FE6FBEE3-8F6C-4706-870D-4D84AC412475}" presName="rootComposite" presStyleCnt="0"/>
      <dgm:spPr/>
    </dgm:pt>
    <dgm:pt modelId="{6DE365FD-3BA4-49B0-A7A2-0936AA937EE1}" type="pres">
      <dgm:prSet presAssocID="{FE6FBEE3-8F6C-4706-870D-4D84AC412475}" presName="rootText" presStyleLbl="node3" presStyleIdx="1" presStyleCnt="5">
        <dgm:presLayoutVars>
          <dgm:chPref val="3"/>
        </dgm:presLayoutVars>
      </dgm:prSet>
      <dgm:spPr/>
    </dgm:pt>
    <dgm:pt modelId="{9E7C3AC5-6C85-4218-BB38-26C80AF2B289}" type="pres">
      <dgm:prSet presAssocID="{FE6FBEE3-8F6C-4706-870D-4D84AC412475}" presName="rootConnector" presStyleLbl="node3" presStyleIdx="1" presStyleCnt="5"/>
      <dgm:spPr/>
    </dgm:pt>
    <dgm:pt modelId="{3EB69D5A-63E4-4FBB-8DCA-B4FD90502218}" type="pres">
      <dgm:prSet presAssocID="{FE6FBEE3-8F6C-4706-870D-4D84AC412475}" presName="hierChild4" presStyleCnt="0"/>
      <dgm:spPr/>
    </dgm:pt>
    <dgm:pt modelId="{3A76BAB1-6DA1-4BB2-8803-D626533EEC0E}" type="pres">
      <dgm:prSet presAssocID="{FE6FBEE3-8F6C-4706-870D-4D84AC412475}" presName="hierChild5" presStyleCnt="0"/>
      <dgm:spPr/>
    </dgm:pt>
    <dgm:pt modelId="{37D0A340-4401-4B79-86F7-DE966A68B49D}" type="pres">
      <dgm:prSet presAssocID="{95F0E96C-3015-49EC-AF03-54143CF8891C}" presName="Name37" presStyleLbl="parChTrans1D3" presStyleIdx="2" presStyleCnt="5"/>
      <dgm:spPr/>
    </dgm:pt>
    <dgm:pt modelId="{3B72B824-BB43-4B23-B666-6A825C46FC09}" type="pres">
      <dgm:prSet presAssocID="{697D5321-860F-4951-B5C1-73D6D277AA09}" presName="hierRoot2" presStyleCnt="0">
        <dgm:presLayoutVars>
          <dgm:hierBranch val="init"/>
        </dgm:presLayoutVars>
      </dgm:prSet>
      <dgm:spPr/>
    </dgm:pt>
    <dgm:pt modelId="{D5FC2620-93C3-4F87-935C-B7791874CA0B}" type="pres">
      <dgm:prSet presAssocID="{697D5321-860F-4951-B5C1-73D6D277AA09}" presName="rootComposite" presStyleCnt="0"/>
      <dgm:spPr/>
    </dgm:pt>
    <dgm:pt modelId="{9359CBF6-5399-4B29-91F1-FCFDD2AAB1DF}" type="pres">
      <dgm:prSet presAssocID="{697D5321-860F-4951-B5C1-73D6D277AA09}" presName="rootText" presStyleLbl="node3" presStyleIdx="2" presStyleCnt="5">
        <dgm:presLayoutVars>
          <dgm:chPref val="3"/>
        </dgm:presLayoutVars>
      </dgm:prSet>
      <dgm:spPr/>
    </dgm:pt>
    <dgm:pt modelId="{E1F4B6C5-19DC-4298-96C9-616F5BFCB025}" type="pres">
      <dgm:prSet presAssocID="{697D5321-860F-4951-B5C1-73D6D277AA09}" presName="rootConnector" presStyleLbl="node3" presStyleIdx="2" presStyleCnt="5"/>
      <dgm:spPr/>
    </dgm:pt>
    <dgm:pt modelId="{80B87C36-A093-4413-80E6-919E19B3717A}" type="pres">
      <dgm:prSet presAssocID="{697D5321-860F-4951-B5C1-73D6D277AA09}" presName="hierChild4" presStyleCnt="0"/>
      <dgm:spPr/>
    </dgm:pt>
    <dgm:pt modelId="{D3B9B6EC-7894-4353-BACA-6BD6F1C34F73}" type="pres">
      <dgm:prSet presAssocID="{697D5321-860F-4951-B5C1-73D6D277AA09}" presName="hierChild5" presStyleCnt="0"/>
      <dgm:spPr/>
    </dgm:pt>
    <dgm:pt modelId="{7F5B1531-850D-48C0-A2BE-C1EC75B51445}" type="pres">
      <dgm:prSet presAssocID="{C5F3FF8B-1B12-4A82-BB1D-85B8C12DED03}" presName="Name37" presStyleLbl="parChTrans1D3" presStyleIdx="3" presStyleCnt="5"/>
      <dgm:spPr/>
    </dgm:pt>
    <dgm:pt modelId="{C1D0BF6D-5136-44B4-9AE4-C33E65740536}" type="pres">
      <dgm:prSet presAssocID="{6C4965B6-52BE-4B5F-8199-CAB3AB37F999}" presName="hierRoot2" presStyleCnt="0">
        <dgm:presLayoutVars>
          <dgm:hierBranch val="init"/>
        </dgm:presLayoutVars>
      </dgm:prSet>
      <dgm:spPr/>
    </dgm:pt>
    <dgm:pt modelId="{EE099A9A-0C96-45F9-ABDF-C4A8F38CBC36}" type="pres">
      <dgm:prSet presAssocID="{6C4965B6-52BE-4B5F-8199-CAB3AB37F999}" presName="rootComposite" presStyleCnt="0"/>
      <dgm:spPr/>
    </dgm:pt>
    <dgm:pt modelId="{4A62F656-7E13-495C-AE57-EF101894CC26}" type="pres">
      <dgm:prSet presAssocID="{6C4965B6-52BE-4B5F-8199-CAB3AB37F999}" presName="rootText" presStyleLbl="node3" presStyleIdx="3" presStyleCnt="5">
        <dgm:presLayoutVars>
          <dgm:chPref val="3"/>
        </dgm:presLayoutVars>
      </dgm:prSet>
      <dgm:spPr/>
    </dgm:pt>
    <dgm:pt modelId="{2C35790F-9D70-42BA-8993-6CB0EB956A48}" type="pres">
      <dgm:prSet presAssocID="{6C4965B6-52BE-4B5F-8199-CAB3AB37F999}" presName="rootConnector" presStyleLbl="node3" presStyleIdx="3" presStyleCnt="5"/>
      <dgm:spPr/>
    </dgm:pt>
    <dgm:pt modelId="{948473D9-5369-4E04-9C62-CF2EF5485800}" type="pres">
      <dgm:prSet presAssocID="{6C4965B6-52BE-4B5F-8199-CAB3AB37F999}" presName="hierChild4" presStyleCnt="0"/>
      <dgm:spPr/>
    </dgm:pt>
    <dgm:pt modelId="{D57B199B-A624-4268-80E9-3BD13DCC6413}" type="pres">
      <dgm:prSet presAssocID="{6C4965B6-52BE-4B5F-8199-CAB3AB37F999}" presName="hierChild5" presStyleCnt="0"/>
      <dgm:spPr/>
    </dgm:pt>
    <dgm:pt modelId="{862BDD4D-8FAF-4FD7-8332-FF6BC2345523}" type="pres">
      <dgm:prSet presAssocID="{F3249908-0D50-43DF-858E-D10D8D6F9954}" presName="hierChild5" presStyleCnt="0"/>
      <dgm:spPr/>
    </dgm:pt>
    <dgm:pt modelId="{673ADEB6-770F-4252-8397-B4586AB6AD55}" type="pres">
      <dgm:prSet presAssocID="{1BA5DC93-7EEB-4C77-845D-ED3D5595270E}" presName="Name37" presStyleLbl="parChTrans1D2" presStyleIdx="2" presStyleCnt="4"/>
      <dgm:spPr/>
    </dgm:pt>
    <dgm:pt modelId="{129AA3BB-B0D3-4ACA-8074-20CB65C213EF}" type="pres">
      <dgm:prSet presAssocID="{1E2CF83D-4115-4BFA-BED4-72200E3BFEE2}" presName="hierRoot2" presStyleCnt="0">
        <dgm:presLayoutVars>
          <dgm:hierBranch val="init"/>
        </dgm:presLayoutVars>
      </dgm:prSet>
      <dgm:spPr/>
    </dgm:pt>
    <dgm:pt modelId="{46A60FBC-1851-4A53-A710-BCD3F7CE8839}" type="pres">
      <dgm:prSet presAssocID="{1E2CF83D-4115-4BFA-BED4-72200E3BFEE2}" presName="rootComposite" presStyleCnt="0"/>
      <dgm:spPr/>
    </dgm:pt>
    <dgm:pt modelId="{F311C775-00C4-45B8-9497-27FCC141ACB2}" type="pres">
      <dgm:prSet presAssocID="{1E2CF83D-4115-4BFA-BED4-72200E3BFEE2}" presName="rootText" presStyleLbl="node2" presStyleIdx="2" presStyleCnt="4">
        <dgm:presLayoutVars>
          <dgm:chPref val="3"/>
        </dgm:presLayoutVars>
      </dgm:prSet>
      <dgm:spPr/>
    </dgm:pt>
    <dgm:pt modelId="{185654FB-39C8-4A46-8CEE-E35EDAE5ABB9}" type="pres">
      <dgm:prSet presAssocID="{1E2CF83D-4115-4BFA-BED4-72200E3BFEE2}" presName="rootConnector" presStyleLbl="node2" presStyleIdx="2" presStyleCnt="4"/>
      <dgm:spPr/>
    </dgm:pt>
    <dgm:pt modelId="{2A37099B-30EA-4B35-9F03-F02D6441122B}" type="pres">
      <dgm:prSet presAssocID="{1E2CF83D-4115-4BFA-BED4-72200E3BFEE2}" presName="hierChild4" presStyleCnt="0"/>
      <dgm:spPr/>
    </dgm:pt>
    <dgm:pt modelId="{D85E131F-E53B-4AAA-9B93-F281A3A83615}" type="pres">
      <dgm:prSet presAssocID="{1E2CF83D-4115-4BFA-BED4-72200E3BFEE2}" presName="hierChild5" presStyleCnt="0"/>
      <dgm:spPr/>
    </dgm:pt>
    <dgm:pt modelId="{093BAC54-51DB-4D1E-B7B7-F1FD81C2F4F7}" type="pres">
      <dgm:prSet presAssocID="{F42D870F-153B-47F4-AAF6-10E335D43614}" presName="Name37" presStyleLbl="parChTrans1D2" presStyleIdx="3" presStyleCnt="4"/>
      <dgm:spPr/>
    </dgm:pt>
    <dgm:pt modelId="{D73CCCE2-9A4C-45BB-B41A-F996FF9F0E4F}" type="pres">
      <dgm:prSet presAssocID="{90FBDD7B-F6F6-42EE-92A0-317A59187C47}" presName="hierRoot2" presStyleCnt="0">
        <dgm:presLayoutVars>
          <dgm:hierBranch val="init"/>
        </dgm:presLayoutVars>
      </dgm:prSet>
      <dgm:spPr/>
    </dgm:pt>
    <dgm:pt modelId="{6756A8DF-6880-4E15-8950-2E63085B83A4}" type="pres">
      <dgm:prSet presAssocID="{90FBDD7B-F6F6-42EE-92A0-317A59187C47}" presName="rootComposite" presStyleCnt="0"/>
      <dgm:spPr/>
    </dgm:pt>
    <dgm:pt modelId="{2E20CC4B-FD63-45A7-9447-17EFB708CAC7}" type="pres">
      <dgm:prSet presAssocID="{90FBDD7B-F6F6-42EE-92A0-317A59187C47}" presName="rootText" presStyleLbl="node2" presStyleIdx="3" presStyleCnt="4">
        <dgm:presLayoutVars>
          <dgm:chPref val="3"/>
        </dgm:presLayoutVars>
      </dgm:prSet>
      <dgm:spPr/>
    </dgm:pt>
    <dgm:pt modelId="{E84E6866-E434-4852-8AB5-04549209B5BB}" type="pres">
      <dgm:prSet presAssocID="{90FBDD7B-F6F6-42EE-92A0-317A59187C47}" presName="rootConnector" presStyleLbl="node2" presStyleIdx="3" presStyleCnt="4"/>
      <dgm:spPr/>
    </dgm:pt>
    <dgm:pt modelId="{3C9D264E-F1D1-4910-82F4-7BAAB0A014E4}" type="pres">
      <dgm:prSet presAssocID="{90FBDD7B-F6F6-42EE-92A0-317A59187C47}" presName="hierChild4" presStyleCnt="0"/>
      <dgm:spPr/>
    </dgm:pt>
    <dgm:pt modelId="{1B59F12A-D481-4378-8B0F-32874C54656C}" type="pres">
      <dgm:prSet presAssocID="{5ACA4E6B-646B-4B64-A4A0-C3B8F0A525EC}" presName="Name37" presStyleLbl="parChTrans1D3" presStyleIdx="4" presStyleCnt="5"/>
      <dgm:spPr/>
    </dgm:pt>
    <dgm:pt modelId="{18405404-7AE4-4475-8AA2-BEE813C8E2FF}" type="pres">
      <dgm:prSet presAssocID="{1780A851-2D8C-4795-9A8F-EB1F245FED2E}" presName="hierRoot2" presStyleCnt="0">
        <dgm:presLayoutVars>
          <dgm:hierBranch val="init"/>
        </dgm:presLayoutVars>
      </dgm:prSet>
      <dgm:spPr/>
    </dgm:pt>
    <dgm:pt modelId="{96783DDF-1F54-4596-9151-74B24E12A708}" type="pres">
      <dgm:prSet presAssocID="{1780A851-2D8C-4795-9A8F-EB1F245FED2E}" presName="rootComposite" presStyleCnt="0"/>
      <dgm:spPr/>
    </dgm:pt>
    <dgm:pt modelId="{9FC8231B-3914-46B6-81AC-B4CCD76BA58D}" type="pres">
      <dgm:prSet presAssocID="{1780A851-2D8C-4795-9A8F-EB1F245FED2E}" presName="rootText" presStyleLbl="node3" presStyleIdx="4" presStyleCnt="5">
        <dgm:presLayoutVars>
          <dgm:chPref val="3"/>
        </dgm:presLayoutVars>
      </dgm:prSet>
      <dgm:spPr/>
    </dgm:pt>
    <dgm:pt modelId="{B2D0D8D6-B5F9-45F4-94A5-30E372EC40B2}" type="pres">
      <dgm:prSet presAssocID="{1780A851-2D8C-4795-9A8F-EB1F245FED2E}" presName="rootConnector" presStyleLbl="node3" presStyleIdx="4" presStyleCnt="5"/>
      <dgm:spPr/>
    </dgm:pt>
    <dgm:pt modelId="{188C7C76-8F22-4B8F-890B-AEDFBE03FE8C}" type="pres">
      <dgm:prSet presAssocID="{1780A851-2D8C-4795-9A8F-EB1F245FED2E}" presName="hierChild4" presStyleCnt="0"/>
      <dgm:spPr/>
    </dgm:pt>
    <dgm:pt modelId="{B696D366-1B51-43DC-8B72-E4E7D517B5EA}" type="pres">
      <dgm:prSet presAssocID="{1780A851-2D8C-4795-9A8F-EB1F245FED2E}" presName="hierChild5" presStyleCnt="0"/>
      <dgm:spPr/>
    </dgm:pt>
    <dgm:pt modelId="{BD3EF0A3-0944-43DD-A855-C2552532ED92}" type="pres">
      <dgm:prSet presAssocID="{90FBDD7B-F6F6-42EE-92A0-317A59187C47}" presName="hierChild5" presStyleCnt="0"/>
      <dgm:spPr/>
    </dgm:pt>
    <dgm:pt modelId="{DCC663C8-53B7-4058-9E59-4BFFAECE54AC}" type="pres">
      <dgm:prSet presAssocID="{E12FE3AA-A1DC-4874-9384-533018658AD0}" presName="hierChild3" presStyleCnt="0"/>
      <dgm:spPr/>
    </dgm:pt>
  </dgm:ptLst>
  <dgm:cxnLst>
    <dgm:cxn modelId="{A348A302-2F1D-44D8-9293-F64CBF450BFB}" srcId="{924AF6E1-4F73-42EB-96B7-9307702BE5B4}" destId="{E12FE3AA-A1DC-4874-9384-533018658AD0}" srcOrd="0" destOrd="0" parTransId="{E44B5427-FB32-44A4-9CD2-F58876F8031A}" sibTransId="{A618B02A-4F69-4CDB-AC8B-B771C42B5688}"/>
    <dgm:cxn modelId="{C72BAA03-6342-417B-A3DD-43FB826A7FCD}" type="presOf" srcId="{90FBDD7B-F6F6-42EE-92A0-317A59187C47}" destId="{E84E6866-E434-4852-8AB5-04549209B5BB}" srcOrd="1" destOrd="0" presId="urn:microsoft.com/office/officeart/2005/8/layout/orgChart1"/>
    <dgm:cxn modelId="{F2642509-812C-483E-9803-1966151C37CF}" type="presOf" srcId="{71A37E69-6FDA-4F5F-A6B1-B67C96AE28F7}" destId="{1933183C-CEBF-4FA7-AD76-4385713D3783}" srcOrd="0" destOrd="0" presId="urn:microsoft.com/office/officeart/2005/8/layout/orgChart1"/>
    <dgm:cxn modelId="{B9EA2609-CE6F-46F7-A3D8-12B5D2DEC86E}" type="presOf" srcId="{F3249908-0D50-43DF-858E-D10D8D6F9954}" destId="{2906A908-C5F0-4C13-A311-021865DD959C}" srcOrd="0" destOrd="0" presId="urn:microsoft.com/office/officeart/2005/8/layout/orgChart1"/>
    <dgm:cxn modelId="{27E5C909-22AE-44CB-BFD6-3D46A1E229CD}" srcId="{F3249908-0D50-43DF-858E-D10D8D6F9954}" destId="{697D5321-860F-4951-B5C1-73D6D277AA09}" srcOrd="1" destOrd="0" parTransId="{95F0E96C-3015-49EC-AF03-54143CF8891C}" sibTransId="{C563D4F6-45AD-4432-BC02-88E1932579F3}"/>
    <dgm:cxn modelId="{DE6BE017-14AF-4B37-8D47-039B26DBC615}" srcId="{90FBDD7B-F6F6-42EE-92A0-317A59187C47}" destId="{1780A851-2D8C-4795-9A8F-EB1F245FED2E}" srcOrd="0" destOrd="0" parTransId="{5ACA4E6B-646B-4B64-A4A0-C3B8F0A525EC}" sibTransId="{A2BAE4BE-A3AC-4FB1-9BFD-AD93A09104C3}"/>
    <dgm:cxn modelId="{41DD0B20-479F-4ACE-8B80-AF04F275B72D}" type="presOf" srcId="{BCCCED87-C287-4EF9-A818-DB64A7179CF8}" destId="{05D924E2-9F83-4AF1-BD62-EC15F7F52895}" srcOrd="0" destOrd="0" presId="urn:microsoft.com/office/officeart/2005/8/layout/orgChart1"/>
    <dgm:cxn modelId="{9F61BC2A-C66D-4564-9B43-BC878FF625D4}" srcId="{E12FE3AA-A1DC-4874-9384-533018658AD0}" destId="{F3249908-0D50-43DF-858E-D10D8D6F9954}" srcOrd="1" destOrd="0" parTransId="{D04BC099-7ACB-4C6E-B368-88CA70F3F172}" sibTransId="{A6272DE5-2DE5-47B9-A1A0-A208AD062124}"/>
    <dgm:cxn modelId="{BEC7EC2C-3B11-498A-87C4-CDF0A6B3241C}" type="presOf" srcId="{6C4965B6-52BE-4B5F-8199-CAB3AB37F999}" destId="{2C35790F-9D70-42BA-8993-6CB0EB956A48}" srcOrd="1" destOrd="0" presId="urn:microsoft.com/office/officeart/2005/8/layout/orgChart1"/>
    <dgm:cxn modelId="{78306B30-6D8D-4259-A0F2-1122636015C5}" type="presOf" srcId="{F7E0FA04-2466-43EB-B364-826AA70F9BBA}" destId="{5FB25438-0D8C-4DCE-A117-809A6A0E46E4}" srcOrd="0" destOrd="0" presId="urn:microsoft.com/office/officeart/2005/8/layout/orgChart1"/>
    <dgm:cxn modelId="{71A42F33-8AF6-4622-8087-9688C0651435}" type="presOf" srcId="{F42D870F-153B-47F4-AAF6-10E335D43614}" destId="{093BAC54-51DB-4D1E-B7B7-F1FD81C2F4F7}" srcOrd="0" destOrd="0" presId="urn:microsoft.com/office/officeart/2005/8/layout/orgChart1"/>
    <dgm:cxn modelId="{D7514E43-95BE-450D-9BE3-4FD9763E1718}" type="presOf" srcId="{697D5321-860F-4951-B5C1-73D6D277AA09}" destId="{E1F4B6C5-19DC-4298-96C9-616F5BFCB025}" srcOrd="1" destOrd="0" presId="urn:microsoft.com/office/officeart/2005/8/layout/orgChart1"/>
    <dgm:cxn modelId="{8F691C64-2DE2-4FDA-8494-BF91EABCDB48}" type="presOf" srcId="{1E2CF83D-4115-4BFA-BED4-72200E3BFEE2}" destId="{185654FB-39C8-4A46-8CEE-E35EDAE5ABB9}" srcOrd="1" destOrd="0" presId="urn:microsoft.com/office/officeart/2005/8/layout/orgChart1"/>
    <dgm:cxn modelId="{A7CC726A-102C-48AB-B57C-E8226E836DB1}" srcId="{E12FE3AA-A1DC-4874-9384-533018658AD0}" destId="{1E2CF83D-4115-4BFA-BED4-72200E3BFEE2}" srcOrd="2" destOrd="0" parTransId="{1BA5DC93-7EEB-4C77-845D-ED3D5595270E}" sibTransId="{4BB81BF0-1167-48F6-8B8E-834FA86F9B97}"/>
    <dgm:cxn modelId="{845A034D-E4BE-4419-A721-930348C16A69}" type="presOf" srcId="{D04BC099-7ACB-4C6E-B368-88CA70F3F172}" destId="{525E0154-28C8-416C-A8B3-B8FB0C247249}" srcOrd="0" destOrd="0" presId="urn:microsoft.com/office/officeart/2005/8/layout/orgChart1"/>
    <dgm:cxn modelId="{74774B4D-E3A7-4D4F-9289-41E455D599FB}" type="presOf" srcId="{1780A851-2D8C-4795-9A8F-EB1F245FED2E}" destId="{B2D0D8D6-B5F9-45F4-94A5-30E372EC40B2}" srcOrd="1" destOrd="0" presId="urn:microsoft.com/office/officeart/2005/8/layout/orgChart1"/>
    <dgm:cxn modelId="{CEBC334E-9C2B-431B-8FB1-8876E472E78A}" type="presOf" srcId="{F3249908-0D50-43DF-858E-D10D8D6F9954}" destId="{F18C4DE8-7AA4-481B-A91D-7C3B0AA64AE4}" srcOrd="1" destOrd="0" presId="urn:microsoft.com/office/officeart/2005/8/layout/orgChart1"/>
    <dgm:cxn modelId="{5F06FD78-0328-4936-9625-2AA5F5EBCDE3}" type="presOf" srcId="{FE6FBEE3-8F6C-4706-870D-4D84AC412475}" destId="{6DE365FD-3BA4-49B0-A7A2-0936AA937EE1}" srcOrd="0" destOrd="0" presId="urn:microsoft.com/office/officeart/2005/8/layout/orgChart1"/>
    <dgm:cxn modelId="{E4176279-4D14-40F2-9880-26EB03AE9FAD}" type="presOf" srcId="{E12FE3AA-A1DC-4874-9384-533018658AD0}" destId="{2D56F3DB-B258-4AAD-8CFC-8F8E575D59A7}" srcOrd="0" destOrd="0" presId="urn:microsoft.com/office/officeart/2005/8/layout/orgChart1"/>
    <dgm:cxn modelId="{242CFA7C-7FA6-4C80-B1D5-42052E5BE786}" srcId="{E12FE3AA-A1DC-4874-9384-533018658AD0}" destId="{EB2CA0DD-6A46-45B5-A2AB-991F56BAB6A9}" srcOrd="0" destOrd="0" parTransId="{71A37E69-6FDA-4F5F-A6B1-B67C96AE28F7}" sibTransId="{2A65F7A0-570C-463E-944D-CC7920BEA944}"/>
    <dgm:cxn modelId="{A2FA8F8B-EA0D-4566-BF54-5B65E32CA242}" type="presOf" srcId="{95F0E96C-3015-49EC-AF03-54143CF8891C}" destId="{37D0A340-4401-4B79-86F7-DE966A68B49D}" srcOrd="0" destOrd="0" presId="urn:microsoft.com/office/officeart/2005/8/layout/orgChart1"/>
    <dgm:cxn modelId="{DCA5BC97-C9D9-4B62-B7EE-E9C1D2414474}" type="presOf" srcId="{1BA5DC93-7EEB-4C77-845D-ED3D5595270E}" destId="{673ADEB6-770F-4252-8397-B4586AB6AD55}" srcOrd="0" destOrd="0" presId="urn:microsoft.com/office/officeart/2005/8/layout/orgChart1"/>
    <dgm:cxn modelId="{C1BFFC9A-79B5-4EFE-8F43-6F0A371E9F01}" srcId="{F3249908-0D50-43DF-858E-D10D8D6F9954}" destId="{FE6FBEE3-8F6C-4706-870D-4D84AC412475}" srcOrd="0" destOrd="0" parTransId="{F7E0FA04-2466-43EB-B364-826AA70F9BBA}" sibTransId="{85E33D04-88E7-483D-95F6-00EF78CACAA5}"/>
    <dgm:cxn modelId="{5F7DD39F-5D36-4C0B-85C1-37B5B5AF46F8}" type="presOf" srcId="{B2335127-97F7-436A-9CED-A49837DA7BD3}" destId="{C3D55DA9-9D22-4BE9-9B56-6948354ACE94}" srcOrd="0" destOrd="0" presId="urn:microsoft.com/office/officeart/2005/8/layout/orgChart1"/>
    <dgm:cxn modelId="{D8E231A6-2539-46D4-86FD-8EB4D7E854E4}" type="presOf" srcId="{BCCCED87-C287-4EF9-A818-DB64A7179CF8}" destId="{52ECFE62-2534-463E-AA7C-7E00EF91254E}" srcOrd="1" destOrd="0" presId="urn:microsoft.com/office/officeart/2005/8/layout/orgChart1"/>
    <dgm:cxn modelId="{26B8CCB2-DEC2-4B3D-BA1D-E7DB07725810}" srcId="{EB2CA0DD-6A46-45B5-A2AB-991F56BAB6A9}" destId="{BCCCED87-C287-4EF9-A818-DB64A7179CF8}" srcOrd="0" destOrd="0" parTransId="{B2335127-97F7-436A-9CED-A49837DA7BD3}" sibTransId="{F4D157D9-3FC1-4CE8-B967-3BD770A5CB06}"/>
    <dgm:cxn modelId="{4CFA45B5-1C3F-4657-A834-0DD3AA46BF17}" type="presOf" srcId="{EB2CA0DD-6A46-45B5-A2AB-991F56BAB6A9}" destId="{889AFABD-DB64-4737-A2E0-918C4E161057}" srcOrd="0" destOrd="0" presId="urn:microsoft.com/office/officeart/2005/8/layout/orgChart1"/>
    <dgm:cxn modelId="{ACD843CA-2065-46E3-8B37-928D947D51C6}" type="presOf" srcId="{C5F3FF8B-1B12-4A82-BB1D-85B8C12DED03}" destId="{7F5B1531-850D-48C0-A2BE-C1EC75B51445}" srcOrd="0" destOrd="0" presId="urn:microsoft.com/office/officeart/2005/8/layout/orgChart1"/>
    <dgm:cxn modelId="{CB559DCB-1029-4ECE-B006-5BD9B8B64B70}" type="presOf" srcId="{6C4965B6-52BE-4B5F-8199-CAB3AB37F999}" destId="{4A62F656-7E13-495C-AE57-EF101894CC26}" srcOrd="0" destOrd="0" presId="urn:microsoft.com/office/officeart/2005/8/layout/orgChart1"/>
    <dgm:cxn modelId="{1173E3CB-EC3B-46B2-A97B-BEECB23C4F4B}" type="presOf" srcId="{697D5321-860F-4951-B5C1-73D6D277AA09}" destId="{9359CBF6-5399-4B29-91F1-FCFDD2AAB1DF}" srcOrd="0" destOrd="0" presId="urn:microsoft.com/office/officeart/2005/8/layout/orgChart1"/>
    <dgm:cxn modelId="{D2AB42CE-FB94-4CD3-BEC5-C533F303A2FF}" type="presOf" srcId="{1E2CF83D-4115-4BFA-BED4-72200E3BFEE2}" destId="{F311C775-00C4-45B8-9497-27FCC141ACB2}" srcOrd="0" destOrd="0" presId="urn:microsoft.com/office/officeart/2005/8/layout/orgChart1"/>
    <dgm:cxn modelId="{298AFCD0-E378-4447-A359-EC50C7223F41}" type="presOf" srcId="{E12FE3AA-A1DC-4874-9384-533018658AD0}" destId="{5499E374-D397-4E20-9397-428EB4F37ADA}" srcOrd="1" destOrd="0" presId="urn:microsoft.com/office/officeart/2005/8/layout/orgChart1"/>
    <dgm:cxn modelId="{81A125D4-A60B-4DF7-B724-31B2A4627FC3}" srcId="{E12FE3AA-A1DC-4874-9384-533018658AD0}" destId="{90FBDD7B-F6F6-42EE-92A0-317A59187C47}" srcOrd="3" destOrd="0" parTransId="{F42D870F-153B-47F4-AAF6-10E335D43614}" sibTransId="{025B91C2-C27D-4204-8F77-3BF8F59CFE23}"/>
    <dgm:cxn modelId="{653EBCE0-7E78-4862-B023-D5646F2308D7}" type="presOf" srcId="{FE6FBEE3-8F6C-4706-870D-4D84AC412475}" destId="{9E7C3AC5-6C85-4218-BB38-26C80AF2B289}" srcOrd="1" destOrd="0" presId="urn:microsoft.com/office/officeart/2005/8/layout/orgChart1"/>
    <dgm:cxn modelId="{1B5503E1-8AD3-4390-8315-24CAAD814464}" type="presOf" srcId="{924AF6E1-4F73-42EB-96B7-9307702BE5B4}" destId="{CC66479A-FB10-4FA4-A84A-AE0A8664CB26}" srcOrd="0" destOrd="0" presId="urn:microsoft.com/office/officeart/2005/8/layout/orgChart1"/>
    <dgm:cxn modelId="{98D669EA-31D5-4BE9-B511-811001D9BA9C}" type="presOf" srcId="{90FBDD7B-F6F6-42EE-92A0-317A59187C47}" destId="{2E20CC4B-FD63-45A7-9447-17EFB708CAC7}" srcOrd="0" destOrd="0" presId="urn:microsoft.com/office/officeart/2005/8/layout/orgChart1"/>
    <dgm:cxn modelId="{C80AB5EB-D21E-426A-AF19-AA1A2C38D0AA}" type="presOf" srcId="{1780A851-2D8C-4795-9A8F-EB1F245FED2E}" destId="{9FC8231B-3914-46B6-81AC-B4CCD76BA58D}" srcOrd="0" destOrd="0" presId="urn:microsoft.com/office/officeart/2005/8/layout/orgChart1"/>
    <dgm:cxn modelId="{0B00DDEE-DD5C-4255-97DD-5E326DCACBA0}" srcId="{F3249908-0D50-43DF-858E-D10D8D6F9954}" destId="{6C4965B6-52BE-4B5F-8199-CAB3AB37F999}" srcOrd="2" destOrd="0" parTransId="{C5F3FF8B-1B12-4A82-BB1D-85B8C12DED03}" sibTransId="{9B33D569-6889-40B4-909A-D7DECC073404}"/>
    <dgm:cxn modelId="{67397DF7-3BD4-483A-B473-EA4249943D52}" type="presOf" srcId="{EB2CA0DD-6A46-45B5-A2AB-991F56BAB6A9}" destId="{7C048FEB-A975-44E0-8513-2D4AADFA3978}" srcOrd="1" destOrd="0" presId="urn:microsoft.com/office/officeart/2005/8/layout/orgChart1"/>
    <dgm:cxn modelId="{9C321AFA-FF83-4373-B35C-45A450B15140}" type="presOf" srcId="{5ACA4E6B-646B-4B64-A4A0-C3B8F0A525EC}" destId="{1B59F12A-D481-4378-8B0F-32874C54656C}" srcOrd="0" destOrd="0" presId="urn:microsoft.com/office/officeart/2005/8/layout/orgChart1"/>
    <dgm:cxn modelId="{103A4F3D-04E0-4EB5-8581-DEBEC9719757}" type="presParOf" srcId="{CC66479A-FB10-4FA4-A84A-AE0A8664CB26}" destId="{129113AC-8C55-4FB2-A0E9-DD10178481DC}" srcOrd="0" destOrd="0" presId="urn:microsoft.com/office/officeart/2005/8/layout/orgChart1"/>
    <dgm:cxn modelId="{F49762AE-FC5B-47B4-AD65-4A02EB5BC9A4}" type="presParOf" srcId="{129113AC-8C55-4FB2-A0E9-DD10178481DC}" destId="{D4D2DA33-E352-4A80-9E34-B064AC91010F}" srcOrd="0" destOrd="0" presId="urn:microsoft.com/office/officeart/2005/8/layout/orgChart1"/>
    <dgm:cxn modelId="{82D8E6F1-B70F-45B8-81CB-E94C5EB9C282}" type="presParOf" srcId="{D4D2DA33-E352-4A80-9E34-B064AC91010F}" destId="{2D56F3DB-B258-4AAD-8CFC-8F8E575D59A7}" srcOrd="0" destOrd="0" presId="urn:microsoft.com/office/officeart/2005/8/layout/orgChart1"/>
    <dgm:cxn modelId="{7C0EAE83-24ED-49C6-8AA1-6A577B31F402}" type="presParOf" srcId="{D4D2DA33-E352-4A80-9E34-B064AC91010F}" destId="{5499E374-D397-4E20-9397-428EB4F37ADA}" srcOrd="1" destOrd="0" presId="urn:microsoft.com/office/officeart/2005/8/layout/orgChart1"/>
    <dgm:cxn modelId="{5C0E77F9-F696-445C-B2A2-7FA0E2F2EE69}" type="presParOf" srcId="{129113AC-8C55-4FB2-A0E9-DD10178481DC}" destId="{F7B49231-8FCF-428C-A2A1-732B52974872}" srcOrd="1" destOrd="0" presId="urn:microsoft.com/office/officeart/2005/8/layout/orgChart1"/>
    <dgm:cxn modelId="{DB1E87E2-3B6B-44F0-97B5-AFC0A81296E5}" type="presParOf" srcId="{F7B49231-8FCF-428C-A2A1-732B52974872}" destId="{1933183C-CEBF-4FA7-AD76-4385713D3783}" srcOrd="0" destOrd="0" presId="urn:microsoft.com/office/officeart/2005/8/layout/orgChart1"/>
    <dgm:cxn modelId="{FDD9B3E0-C8C7-4B37-BD68-5C85D97BE039}" type="presParOf" srcId="{F7B49231-8FCF-428C-A2A1-732B52974872}" destId="{905EF814-91A0-4EE7-930C-FCAD09F9C1B6}" srcOrd="1" destOrd="0" presId="urn:microsoft.com/office/officeart/2005/8/layout/orgChart1"/>
    <dgm:cxn modelId="{879A8B14-2351-42C9-9F54-9B377D807331}" type="presParOf" srcId="{905EF814-91A0-4EE7-930C-FCAD09F9C1B6}" destId="{FBFEBA62-919C-4B88-8530-FBC5A4368A82}" srcOrd="0" destOrd="0" presId="urn:microsoft.com/office/officeart/2005/8/layout/orgChart1"/>
    <dgm:cxn modelId="{AC812887-6934-4C1B-B0CE-924C46D7DC83}" type="presParOf" srcId="{FBFEBA62-919C-4B88-8530-FBC5A4368A82}" destId="{889AFABD-DB64-4737-A2E0-918C4E161057}" srcOrd="0" destOrd="0" presId="urn:microsoft.com/office/officeart/2005/8/layout/orgChart1"/>
    <dgm:cxn modelId="{747FEC93-6A48-4B20-AE0B-3114D89445CD}" type="presParOf" srcId="{FBFEBA62-919C-4B88-8530-FBC5A4368A82}" destId="{7C048FEB-A975-44E0-8513-2D4AADFA3978}" srcOrd="1" destOrd="0" presId="urn:microsoft.com/office/officeart/2005/8/layout/orgChart1"/>
    <dgm:cxn modelId="{545F7FCF-6DAD-4CF5-8275-B46D1D83777C}" type="presParOf" srcId="{905EF814-91A0-4EE7-930C-FCAD09F9C1B6}" destId="{78D192DE-C14F-4EAD-BC31-E93F3F42C661}" srcOrd="1" destOrd="0" presId="urn:microsoft.com/office/officeart/2005/8/layout/orgChart1"/>
    <dgm:cxn modelId="{093DA35C-65F4-4F70-8924-CCDC424708A7}" type="presParOf" srcId="{78D192DE-C14F-4EAD-BC31-E93F3F42C661}" destId="{C3D55DA9-9D22-4BE9-9B56-6948354ACE94}" srcOrd="0" destOrd="0" presId="urn:microsoft.com/office/officeart/2005/8/layout/orgChart1"/>
    <dgm:cxn modelId="{8B451C7D-F2A0-47F8-84F1-FDABE3A52A68}" type="presParOf" srcId="{78D192DE-C14F-4EAD-BC31-E93F3F42C661}" destId="{AF20F105-D763-422A-9984-87D285F743DC}" srcOrd="1" destOrd="0" presId="urn:microsoft.com/office/officeart/2005/8/layout/orgChart1"/>
    <dgm:cxn modelId="{4F860644-30BA-407D-A1AB-D7E07440715F}" type="presParOf" srcId="{AF20F105-D763-422A-9984-87D285F743DC}" destId="{953D9303-2754-43A8-9849-0BE6724391E1}" srcOrd="0" destOrd="0" presId="urn:microsoft.com/office/officeart/2005/8/layout/orgChart1"/>
    <dgm:cxn modelId="{104239AB-DE99-4D7F-87C4-D6556487C485}" type="presParOf" srcId="{953D9303-2754-43A8-9849-0BE6724391E1}" destId="{05D924E2-9F83-4AF1-BD62-EC15F7F52895}" srcOrd="0" destOrd="0" presId="urn:microsoft.com/office/officeart/2005/8/layout/orgChart1"/>
    <dgm:cxn modelId="{BE9AA178-8823-44FF-9027-264777C90CA8}" type="presParOf" srcId="{953D9303-2754-43A8-9849-0BE6724391E1}" destId="{52ECFE62-2534-463E-AA7C-7E00EF91254E}" srcOrd="1" destOrd="0" presId="urn:microsoft.com/office/officeart/2005/8/layout/orgChart1"/>
    <dgm:cxn modelId="{DC0BC030-F697-4FB1-8ACC-72B3FE96A9A1}" type="presParOf" srcId="{AF20F105-D763-422A-9984-87D285F743DC}" destId="{7C6EF53C-2419-4785-A68D-894B00652263}" srcOrd="1" destOrd="0" presId="urn:microsoft.com/office/officeart/2005/8/layout/orgChart1"/>
    <dgm:cxn modelId="{032C6049-A2A6-410B-B3F5-1E3F24A7B038}" type="presParOf" srcId="{AF20F105-D763-422A-9984-87D285F743DC}" destId="{8F034364-B301-4A76-ADC3-910397B41F2C}" srcOrd="2" destOrd="0" presId="urn:microsoft.com/office/officeart/2005/8/layout/orgChart1"/>
    <dgm:cxn modelId="{84DD077B-3FAF-43EE-B64B-8C4656818929}" type="presParOf" srcId="{905EF814-91A0-4EE7-930C-FCAD09F9C1B6}" destId="{B040F6D5-BA96-4689-8C0E-590BB7B14164}" srcOrd="2" destOrd="0" presId="urn:microsoft.com/office/officeart/2005/8/layout/orgChart1"/>
    <dgm:cxn modelId="{0E1F5C82-1C6E-4973-95F4-F56A0013B182}" type="presParOf" srcId="{F7B49231-8FCF-428C-A2A1-732B52974872}" destId="{525E0154-28C8-416C-A8B3-B8FB0C247249}" srcOrd="2" destOrd="0" presId="urn:microsoft.com/office/officeart/2005/8/layout/orgChart1"/>
    <dgm:cxn modelId="{7C129561-3A58-4B0A-B2FD-E5FE3265DBA3}" type="presParOf" srcId="{F7B49231-8FCF-428C-A2A1-732B52974872}" destId="{AB465C0F-B288-48B8-82AF-62C4A8929068}" srcOrd="3" destOrd="0" presId="urn:microsoft.com/office/officeart/2005/8/layout/orgChart1"/>
    <dgm:cxn modelId="{CE14CBD7-2BF5-43E6-9818-F374F374FCA4}" type="presParOf" srcId="{AB465C0F-B288-48B8-82AF-62C4A8929068}" destId="{0A9F93FA-3308-4A5D-81DE-5D3B729D7843}" srcOrd="0" destOrd="0" presId="urn:microsoft.com/office/officeart/2005/8/layout/orgChart1"/>
    <dgm:cxn modelId="{A939887D-8296-4871-970A-F7D9BEAA5BE1}" type="presParOf" srcId="{0A9F93FA-3308-4A5D-81DE-5D3B729D7843}" destId="{2906A908-C5F0-4C13-A311-021865DD959C}" srcOrd="0" destOrd="0" presId="urn:microsoft.com/office/officeart/2005/8/layout/orgChart1"/>
    <dgm:cxn modelId="{55EAC170-F9DD-4B0E-84B7-CE3F600696AB}" type="presParOf" srcId="{0A9F93FA-3308-4A5D-81DE-5D3B729D7843}" destId="{F18C4DE8-7AA4-481B-A91D-7C3B0AA64AE4}" srcOrd="1" destOrd="0" presId="urn:microsoft.com/office/officeart/2005/8/layout/orgChart1"/>
    <dgm:cxn modelId="{09F6DA24-4807-40BC-AD35-C70D381A5278}" type="presParOf" srcId="{AB465C0F-B288-48B8-82AF-62C4A8929068}" destId="{5AAF1ABD-2D97-4C85-A2D0-58E64C0C71EE}" srcOrd="1" destOrd="0" presId="urn:microsoft.com/office/officeart/2005/8/layout/orgChart1"/>
    <dgm:cxn modelId="{85083FCB-9000-4E7E-B901-6ADD7CA6DD8A}" type="presParOf" srcId="{5AAF1ABD-2D97-4C85-A2D0-58E64C0C71EE}" destId="{5FB25438-0D8C-4DCE-A117-809A6A0E46E4}" srcOrd="0" destOrd="0" presId="urn:microsoft.com/office/officeart/2005/8/layout/orgChart1"/>
    <dgm:cxn modelId="{D101F4A0-331D-4C05-AEC1-35714CE4FB1D}" type="presParOf" srcId="{5AAF1ABD-2D97-4C85-A2D0-58E64C0C71EE}" destId="{A498CDEF-CA88-40E5-915D-8373E6C4CBFF}" srcOrd="1" destOrd="0" presId="urn:microsoft.com/office/officeart/2005/8/layout/orgChart1"/>
    <dgm:cxn modelId="{E0973D37-1A70-4562-9EC3-94523B8EF6DB}" type="presParOf" srcId="{A498CDEF-CA88-40E5-915D-8373E6C4CBFF}" destId="{BCA61012-34B4-41EB-9578-16BB69A87EEB}" srcOrd="0" destOrd="0" presId="urn:microsoft.com/office/officeart/2005/8/layout/orgChart1"/>
    <dgm:cxn modelId="{EFED6D50-CCAC-4E55-9FCE-4FAE516B2143}" type="presParOf" srcId="{BCA61012-34B4-41EB-9578-16BB69A87EEB}" destId="{6DE365FD-3BA4-49B0-A7A2-0936AA937EE1}" srcOrd="0" destOrd="0" presId="urn:microsoft.com/office/officeart/2005/8/layout/orgChart1"/>
    <dgm:cxn modelId="{44BBD23F-E31D-4A30-B5ED-E399FE24AC69}" type="presParOf" srcId="{BCA61012-34B4-41EB-9578-16BB69A87EEB}" destId="{9E7C3AC5-6C85-4218-BB38-26C80AF2B289}" srcOrd="1" destOrd="0" presId="urn:microsoft.com/office/officeart/2005/8/layout/orgChart1"/>
    <dgm:cxn modelId="{834A0843-9074-4A03-8E09-C4A608FEB301}" type="presParOf" srcId="{A498CDEF-CA88-40E5-915D-8373E6C4CBFF}" destId="{3EB69D5A-63E4-4FBB-8DCA-B4FD90502218}" srcOrd="1" destOrd="0" presId="urn:microsoft.com/office/officeart/2005/8/layout/orgChart1"/>
    <dgm:cxn modelId="{F6B5E0A5-09DA-424A-9F9F-03E586BF7C21}" type="presParOf" srcId="{A498CDEF-CA88-40E5-915D-8373E6C4CBFF}" destId="{3A76BAB1-6DA1-4BB2-8803-D626533EEC0E}" srcOrd="2" destOrd="0" presId="urn:microsoft.com/office/officeart/2005/8/layout/orgChart1"/>
    <dgm:cxn modelId="{21621D77-92A1-4802-8AE0-045ECFF78F55}" type="presParOf" srcId="{5AAF1ABD-2D97-4C85-A2D0-58E64C0C71EE}" destId="{37D0A340-4401-4B79-86F7-DE966A68B49D}" srcOrd="2" destOrd="0" presId="urn:microsoft.com/office/officeart/2005/8/layout/orgChart1"/>
    <dgm:cxn modelId="{569DA46B-7E43-4AB8-956C-C7DA1A9F37BB}" type="presParOf" srcId="{5AAF1ABD-2D97-4C85-A2D0-58E64C0C71EE}" destId="{3B72B824-BB43-4B23-B666-6A825C46FC09}" srcOrd="3" destOrd="0" presId="urn:microsoft.com/office/officeart/2005/8/layout/orgChart1"/>
    <dgm:cxn modelId="{DE36290B-EE17-4BE0-9232-1D82F7B7B028}" type="presParOf" srcId="{3B72B824-BB43-4B23-B666-6A825C46FC09}" destId="{D5FC2620-93C3-4F87-935C-B7791874CA0B}" srcOrd="0" destOrd="0" presId="urn:microsoft.com/office/officeart/2005/8/layout/orgChart1"/>
    <dgm:cxn modelId="{02E03551-B4B9-4610-AF91-C2EF6F4D18D0}" type="presParOf" srcId="{D5FC2620-93C3-4F87-935C-B7791874CA0B}" destId="{9359CBF6-5399-4B29-91F1-FCFDD2AAB1DF}" srcOrd="0" destOrd="0" presId="urn:microsoft.com/office/officeart/2005/8/layout/orgChart1"/>
    <dgm:cxn modelId="{E119AE88-992F-4A88-8573-FC25D11F587E}" type="presParOf" srcId="{D5FC2620-93C3-4F87-935C-B7791874CA0B}" destId="{E1F4B6C5-19DC-4298-96C9-616F5BFCB025}" srcOrd="1" destOrd="0" presId="urn:microsoft.com/office/officeart/2005/8/layout/orgChart1"/>
    <dgm:cxn modelId="{03BAE435-6367-478D-97F7-2A140C767C26}" type="presParOf" srcId="{3B72B824-BB43-4B23-B666-6A825C46FC09}" destId="{80B87C36-A093-4413-80E6-919E19B3717A}" srcOrd="1" destOrd="0" presId="urn:microsoft.com/office/officeart/2005/8/layout/orgChart1"/>
    <dgm:cxn modelId="{1B397C33-3464-4D77-AB5A-AAB6DFDAC640}" type="presParOf" srcId="{3B72B824-BB43-4B23-B666-6A825C46FC09}" destId="{D3B9B6EC-7894-4353-BACA-6BD6F1C34F73}" srcOrd="2" destOrd="0" presId="urn:microsoft.com/office/officeart/2005/8/layout/orgChart1"/>
    <dgm:cxn modelId="{01962303-4810-451E-9BA3-3CA8D87126C9}" type="presParOf" srcId="{5AAF1ABD-2D97-4C85-A2D0-58E64C0C71EE}" destId="{7F5B1531-850D-48C0-A2BE-C1EC75B51445}" srcOrd="4" destOrd="0" presId="urn:microsoft.com/office/officeart/2005/8/layout/orgChart1"/>
    <dgm:cxn modelId="{E0FFC1AB-91E7-4E98-A99A-585579DC5425}" type="presParOf" srcId="{5AAF1ABD-2D97-4C85-A2D0-58E64C0C71EE}" destId="{C1D0BF6D-5136-44B4-9AE4-C33E65740536}" srcOrd="5" destOrd="0" presId="urn:microsoft.com/office/officeart/2005/8/layout/orgChart1"/>
    <dgm:cxn modelId="{81B16C68-356F-4F57-82CB-E5493D351893}" type="presParOf" srcId="{C1D0BF6D-5136-44B4-9AE4-C33E65740536}" destId="{EE099A9A-0C96-45F9-ABDF-C4A8F38CBC36}" srcOrd="0" destOrd="0" presId="urn:microsoft.com/office/officeart/2005/8/layout/orgChart1"/>
    <dgm:cxn modelId="{885CE41B-A12E-4B76-BE89-AFCE7756C82F}" type="presParOf" srcId="{EE099A9A-0C96-45F9-ABDF-C4A8F38CBC36}" destId="{4A62F656-7E13-495C-AE57-EF101894CC26}" srcOrd="0" destOrd="0" presId="urn:microsoft.com/office/officeart/2005/8/layout/orgChart1"/>
    <dgm:cxn modelId="{2F71D4E4-6919-4428-8FD9-33CE21B86D75}" type="presParOf" srcId="{EE099A9A-0C96-45F9-ABDF-C4A8F38CBC36}" destId="{2C35790F-9D70-42BA-8993-6CB0EB956A48}" srcOrd="1" destOrd="0" presId="urn:microsoft.com/office/officeart/2005/8/layout/orgChart1"/>
    <dgm:cxn modelId="{580D3F24-16B3-46C1-ABBA-28C05E2A53A3}" type="presParOf" srcId="{C1D0BF6D-5136-44B4-9AE4-C33E65740536}" destId="{948473D9-5369-4E04-9C62-CF2EF5485800}" srcOrd="1" destOrd="0" presId="urn:microsoft.com/office/officeart/2005/8/layout/orgChart1"/>
    <dgm:cxn modelId="{1D5B9C8F-0EEC-4916-B7D9-8002C22B3875}" type="presParOf" srcId="{C1D0BF6D-5136-44B4-9AE4-C33E65740536}" destId="{D57B199B-A624-4268-80E9-3BD13DCC6413}" srcOrd="2" destOrd="0" presId="urn:microsoft.com/office/officeart/2005/8/layout/orgChart1"/>
    <dgm:cxn modelId="{1D0332F1-1EBE-4FC6-B85D-59B1185A76F3}" type="presParOf" srcId="{AB465C0F-B288-48B8-82AF-62C4A8929068}" destId="{862BDD4D-8FAF-4FD7-8332-FF6BC2345523}" srcOrd="2" destOrd="0" presId="urn:microsoft.com/office/officeart/2005/8/layout/orgChart1"/>
    <dgm:cxn modelId="{9587C81D-47B0-484E-A11D-1A966B424F35}" type="presParOf" srcId="{F7B49231-8FCF-428C-A2A1-732B52974872}" destId="{673ADEB6-770F-4252-8397-B4586AB6AD55}" srcOrd="4" destOrd="0" presId="urn:microsoft.com/office/officeart/2005/8/layout/orgChart1"/>
    <dgm:cxn modelId="{61E4C087-34E4-4F8F-89D9-A0DFB0E98209}" type="presParOf" srcId="{F7B49231-8FCF-428C-A2A1-732B52974872}" destId="{129AA3BB-B0D3-4ACA-8074-20CB65C213EF}" srcOrd="5" destOrd="0" presId="urn:microsoft.com/office/officeart/2005/8/layout/orgChart1"/>
    <dgm:cxn modelId="{DD53F12D-8536-425D-B3BD-1A9825268D7B}" type="presParOf" srcId="{129AA3BB-B0D3-4ACA-8074-20CB65C213EF}" destId="{46A60FBC-1851-4A53-A710-BCD3F7CE8839}" srcOrd="0" destOrd="0" presId="urn:microsoft.com/office/officeart/2005/8/layout/orgChart1"/>
    <dgm:cxn modelId="{83A7D0E3-F739-4042-90D3-FA9C51977FA8}" type="presParOf" srcId="{46A60FBC-1851-4A53-A710-BCD3F7CE8839}" destId="{F311C775-00C4-45B8-9497-27FCC141ACB2}" srcOrd="0" destOrd="0" presId="urn:microsoft.com/office/officeart/2005/8/layout/orgChart1"/>
    <dgm:cxn modelId="{D63A79FF-39AD-47EC-870A-11B11B9B9497}" type="presParOf" srcId="{46A60FBC-1851-4A53-A710-BCD3F7CE8839}" destId="{185654FB-39C8-4A46-8CEE-E35EDAE5ABB9}" srcOrd="1" destOrd="0" presId="urn:microsoft.com/office/officeart/2005/8/layout/orgChart1"/>
    <dgm:cxn modelId="{17681AF1-3B53-4657-B999-13209C1EEE85}" type="presParOf" srcId="{129AA3BB-B0D3-4ACA-8074-20CB65C213EF}" destId="{2A37099B-30EA-4B35-9F03-F02D6441122B}" srcOrd="1" destOrd="0" presId="urn:microsoft.com/office/officeart/2005/8/layout/orgChart1"/>
    <dgm:cxn modelId="{BA141E43-8E95-448D-BC0C-C43B8C19F14E}" type="presParOf" srcId="{129AA3BB-B0D3-4ACA-8074-20CB65C213EF}" destId="{D85E131F-E53B-4AAA-9B93-F281A3A83615}" srcOrd="2" destOrd="0" presId="urn:microsoft.com/office/officeart/2005/8/layout/orgChart1"/>
    <dgm:cxn modelId="{AD8B3E5C-21C7-43B6-A197-A82282C9CB45}" type="presParOf" srcId="{F7B49231-8FCF-428C-A2A1-732B52974872}" destId="{093BAC54-51DB-4D1E-B7B7-F1FD81C2F4F7}" srcOrd="6" destOrd="0" presId="urn:microsoft.com/office/officeart/2005/8/layout/orgChart1"/>
    <dgm:cxn modelId="{3AB330DE-376C-465B-ACB1-D8539444A133}" type="presParOf" srcId="{F7B49231-8FCF-428C-A2A1-732B52974872}" destId="{D73CCCE2-9A4C-45BB-B41A-F996FF9F0E4F}" srcOrd="7" destOrd="0" presId="urn:microsoft.com/office/officeart/2005/8/layout/orgChart1"/>
    <dgm:cxn modelId="{3D97E926-15B9-4370-AB80-1044728358D6}" type="presParOf" srcId="{D73CCCE2-9A4C-45BB-B41A-F996FF9F0E4F}" destId="{6756A8DF-6880-4E15-8950-2E63085B83A4}" srcOrd="0" destOrd="0" presId="urn:microsoft.com/office/officeart/2005/8/layout/orgChart1"/>
    <dgm:cxn modelId="{EC035F9B-ED05-4D64-85BC-BA12A3101324}" type="presParOf" srcId="{6756A8DF-6880-4E15-8950-2E63085B83A4}" destId="{2E20CC4B-FD63-45A7-9447-17EFB708CAC7}" srcOrd="0" destOrd="0" presId="urn:microsoft.com/office/officeart/2005/8/layout/orgChart1"/>
    <dgm:cxn modelId="{D6A8A426-B76F-4E9E-8D9D-0D76B6904F15}" type="presParOf" srcId="{6756A8DF-6880-4E15-8950-2E63085B83A4}" destId="{E84E6866-E434-4852-8AB5-04549209B5BB}" srcOrd="1" destOrd="0" presId="urn:microsoft.com/office/officeart/2005/8/layout/orgChart1"/>
    <dgm:cxn modelId="{116BFD17-31AD-45BA-A0C7-ED5093359318}" type="presParOf" srcId="{D73CCCE2-9A4C-45BB-B41A-F996FF9F0E4F}" destId="{3C9D264E-F1D1-4910-82F4-7BAAB0A014E4}" srcOrd="1" destOrd="0" presId="urn:microsoft.com/office/officeart/2005/8/layout/orgChart1"/>
    <dgm:cxn modelId="{4D541BEC-DE0A-4676-9847-9DF8832747A5}" type="presParOf" srcId="{3C9D264E-F1D1-4910-82F4-7BAAB0A014E4}" destId="{1B59F12A-D481-4378-8B0F-32874C54656C}" srcOrd="0" destOrd="0" presId="urn:microsoft.com/office/officeart/2005/8/layout/orgChart1"/>
    <dgm:cxn modelId="{530A8137-B6E3-4803-8C6D-8CE264A19A22}" type="presParOf" srcId="{3C9D264E-F1D1-4910-82F4-7BAAB0A014E4}" destId="{18405404-7AE4-4475-8AA2-BEE813C8E2FF}" srcOrd="1" destOrd="0" presId="urn:microsoft.com/office/officeart/2005/8/layout/orgChart1"/>
    <dgm:cxn modelId="{27971739-DA79-4964-B2D1-4E7B9B30ECB6}" type="presParOf" srcId="{18405404-7AE4-4475-8AA2-BEE813C8E2FF}" destId="{96783DDF-1F54-4596-9151-74B24E12A708}" srcOrd="0" destOrd="0" presId="urn:microsoft.com/office/officeart/2005/8/layout/orgChart1"/>
    <dgm:cxn modelId="{B51FD992-87F6-404F-825B-29ED94F3C206}" type="presParOf" srcId="{96783DDF-1F54-4596-9151-74B24E12A708}" destId="{9FC8231B-3914-46B6-81AC-B4CCD76BA58D}" srcOrd="0" destOrd="0" presId="urn:microsoft.com/office/officeart/2005/8/layout/orgChart1"/>
    <dgm:cxn modelId="{5DF3DB82-5439-47F2-8563-F994E1391A1D}" type="presParOf" srcId="{96783DDF-1F54-4596-9151-74B24E12A708}" destId="{B2D0D8D6-B5F9-45F4-94A5-30E372EC40B2}" srcOrd="1" destOrd="0" presId="urn:microsoft.com/office/officeart/2005/8/layout/orgChart1"/>
    <dgm:cxn modelId="{4D5B5DF8-5B62-49A3-8592-ADB641C0D1A3}" type="presParOf" srcId="{18405404-7AE4-4475-8AA2-BEE813C8E2FF}" destId="{188C7C76-8F22-4B8F-890B-AEDFBE03FE8C}" srcOrd="1" destOrd="0" presId="urn:microsoft.com/office/officeart/2005/8/layout/orgChart1"/>
    <dgm:cxn modelId="{7CB98140-3BDE-4311-948A-0ACC7602DB4E}" type="presParOf" srcId="{18405404-7AE4-4475-8AA2-BEE813C8E2FF}" destId="{B696D366-1B51-43DC-8B72-E4E7D517B5EA}" srcOrd="2" destOrd="0" presId="urn:microsoft.com/office/officeart/2005/8/layout/orgChart1"/>
    <dgm:cxn modelId="{41DAC312-1607-4D81-8072-0F50C2BB6969}" type="presParOf" srcId="{D73CCCE2-9A4C-45BB-B41A-F996FF9F0E4F}" destId="{BD3EF0A3-0944-43DD-A855-C2552532ED92}" srcOrd="2" destOrd="0" presId="urn:microsoft.com/office/officeart/2005/8/layout/orgChart1"/>
    <dgm:cxn modelId="{F1A633CB-A6C3-4F38-B952-46E60907EA4F}" type="presParOf" srcId="{129113AC-8C55-4FB2-A0E9-DD10178481DC}" destId="{DCC663C8-53B7-4058-9E59-4BFFAECE54A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24AF6E1-4F73-42EB-96B7-9307702BE5B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B2C09EA-63BA-4E18-9FAF-A12242BEC9CB}">
      <dgm:prSet custT="1"/>
      <dgm:spPr>
        <a:solidFill>
          <a:srgbClr val="00A1CC"/>
        </a:solidFill>
      </dgm:spPr>
      <dgm:t>
        <a:bodyPr/>
        <a:lstStyle/>
        <a:p>
          <a:r>
            <a:rPr lang="en-GB" sz="1050" b="1">
              <a:latin typeface="Avenir Next (Body)"/>
            </a:rPr>
            <a:t>Head of Trading</a:t>
          </a:r>
          <a:br>
            <a:rPr lang="en-GB" sz="1050">
              <a:latin typeface="Avenir Next (Body)"/>
            </a:rPr>
          </a:br>
          <a:r>
            <a:rPr lang="en-GB" sz="1000">
              <a:latin typeface="Avenir Next (Body)"/>
            </a:rPr>
            <a:t>Chez Montasser</a:t>
          </a:r>
          <a:endParaRPr lang="en-GB" sz="1050">
            <a:latin typeface="Avenir Next (Body)"/>
          </a:endParaRPr>
        </a:p>
      </dgm:t>
    </dgm:pt>
    <dgm:pt modelId="{78A0B392-F35D-483F-AD39-F7333C2B1CCD}" type="parTrans" cxnId="{D4282838-FF8A-4354-B2C4-FC1BE139686F}">
      <dgm:prSet/>
      <dgm:spPr/>
      <dgm:t>
        <a:bodyPr/>
        <a:lstStyle/>
        <a:p>
          <a:endParaRPr lang="en-GB"/>
        </a:p>
      </dgm:t>
    </dgm:pt>
    <dgm:pt modelId="{57841A69-D2EA-4D86-973C-B1BD4F804F86}" type="sibTrans" cxnId="{D4282838-FF8A-4354-B2C4-FC1BE139686F}">
      <dgm:prSet/>
      <dgm:spPr/>
      <dgm:t>
        <a:bodyPr/>
        <a:lstStyle/>
        <a:p>
          <a:endParaRPr lang="en-GB"/>
        </a:p>
      </dgm:t>
    </dgm:pt>
    <dgm:pt modelId="{528FC3DD-6350-4C1E-B79E-3F7729C85FBB}">
      <dgm:prSet custT="1"/>
      <dgm:spPr/>
      <dgm:t>
        <a:bodyPr/>
        <a:lstStyle/>
        <a:p>
          <a:pPr rtl="0"/>
          <a:r>
            <a:rPr lang="en-GB" sz="1050" b="1" dirty="0">
              <a:latin typeface="Avenir Next (Body)"/>
            </a:rPr>
            <a:t>Senior Category Assistant F&amp;F &amp; Grocery</a:t>
          </a:r>
          <a:br>
            <a:rPr lang="en-GB" sz="1050" dirty="0">
              <a:latin typeface="Avenir Next (Body)"/>
            </a:rPr>
          </a:br>
          <a:r>
            <a:rPr lang="en-GB" sz="1000" dirty="0">
              <a:latin typeface="Avenir Next (Body)"/>
            </a:rPr>
            <a:t>Jennifer Pattison </a:t>
          </a:r>
        </a:p>
      </dgm:t>
    </dgm:pt>
    <dgm:pt modelId="{588D433C-7DF0-4F84-B6EF-EE4A4CBE10DD}" type="parTrans" cxnId="{044CA046-8388-4A2F-8BF3-3B9473AEF842}">
      <dgm:prSet/>
      <dgm:spPr/>
      <dgm:t>
        <a:bodyPr/>
        <a:lstStyle/>
        <a:p>
          <a:endParaRPr lang="en-GB"/>
        </a:p>
      </dgm:t>
    </dgm:pt>
    <dgm:pt modelId="{4F61D8AB-5D8A-4B6D-BFDE-869DA0B2F200}" type="sibTrans" cxnId="{044CA046-8388-4A2F-8BF3-3B9473AEF842}">
      <dgm:prSet/>
      <dgm:spPr/>
      <dgm:t>
        <a:bodyPr/>
        <a:lstStyle/>
        <a:p>
          <a:endParaRPr lang="en-GB"/>
        </a:p>
      </dgm:t>
    </dgm:pt>
    <dgm:pt modelId="{E24F93F4-F67C-4379-8327-AC6F4DD5074A}">
      <dgm:prSet custT="1"/>
      <dgm:spPr>
        <a:solidFill>
          <a:srgbClr val="00A1CC"/>
        </a:solidFill>
      </dgm:spPr>
      <dgm:t>
        <a:bodyPr/>
        <a:lstStyle/>
        <a:p>
          <a:r>
            <a:rPr lang="en-GB" sz="1050" b="1" dirty="0">
              <a:latin typeface="Avenir Next (Body)"/>
            </a:rPr>
            <a:t>Category Assistants:</a:t>
          </a:r>
          <a:br>
            <a:rPr lang="en-GB" sz="1050" dirty="0">
              <a:latin typeface="Avenir Next (Body)"/>
            </a:rPr>
          </a:br>
          <a:r>
            <a:rPr lang="en-GB" sz="1000" dirty="0">
              <a:latin typeface="Avenir Next (Body)"/>
            </a:rPr>
            <a:t>Lilly Moss           </a:t>
          </a:r>
          <a:br>
            <a:rPr lang="en-GB" sz="1000" dirty="0">
              <a:latin typeface="Avenir Next (Body)"/>
            </a:rPr>
          </a:br>
          <a:r>
            <a:rPr lang="en-GB" sz="1000" dirty="0">
              <a:latin typeface="Avenir Next (Body)"/>
            </a:rPr>
            <a:t>Cara Williams</a:t>
          </a:r>
          <a:br>
            <a:rPr lang="en-GB" sz="1000" dirty="0">
              <a:latin typeface="Avenir Next (Body)"/>
            </a:rPr>
          </a:br>
          <a:r>
            <a:rPr lang="en-GB" sz="1000" dirty="0">
              <a:latin typeface="Avenir Next (Body)"/>
            </a:rPr>
            <a:t>Caroline Grant Bernadette Garland</a:t>
          </a:r>
          <a:endParaRPr lang="en-GB" sz="1050" dirty="0">
            <a:latin typeface="Avenir Next (Body)"/>
          </a:endParaRPr>
        </a:p>
      </dgm:t>
    </dgm:pt>
    <dgm:pt modelId="{1F05922E-309F-4673-9D6A-45102154B338}" type="parTrans" cxnId="{8F2C52D8-EE05-4CA6-B86E-C83EA1D45E70}">
      <dgm:prSet/>
      <dgm:spPr/>
      <dgm:t>
        <a:bodyPr/>
        <a:lstStyle/>
        <a:p>
          <a:endParaRPr lang="en-GB"/>
        </a:p>
      </dgm:t>
    </dgm:pt>
    <dgm:pt modelId="{EDA6D5F0-719D-4623-B659-7270703B5BD7}" type="sibTrans" cxnId="{8F2C52D8-EE05-4CA6-B86E-C83EA1D45E70}">
      <dgm:prSet/>
      <dgm:spPr/>
      <dgm:t>
        <a:bodyPr/>
        <a:lstStyle/>
        <a:p>
          <a:endParaRPr lang="en-GB"/>
        </a:p>
      </dgm:t>
    </dgm:pt>
    <dgm:pt modelId="{67D6B498-A682-4976-B4DA-D7D32F791290}">
      <dgm:prSet custT="1"/>
      <dgm:spPr/>
      <dgm:t>
        <a:bodyPr/>
        <a:lstStyle/>
        <a:p>
          <a:r>
            <a:rPr lang="en-GB" sz="1050" b="1">
              <a:latin typeface="Avenir Next (Body)"/>
            </a:rPr>
            <a:t>Senior Category Manager – Fresh &amp; Frozen</a:t>
          </a:r>
          <a:br>
            <a:rPr lang="en-GB" sz="1050">
              <a:latin typeface="Avenir Next (Body)"/>
            </a:rPr>
          </a:br>
          <a:r>
            <a:rPr lang="en-GB" sz="1000">
              <a:latin typeface="Avenir Next (Body)"/>
            </a:rPr>
            <a:t>Stephen Paine</a:t>
          </a:r>
          <a:endParaRPr lang="en-GB" sz="1050">
            <a:latin typeface="Avenir Next (Body)"/>
          </a:endParaRPr>
        </a:p>
      </dgm:t>
    </dgm:pt>
    <dgm:pt modelId="{E4C7BC45-027F-43A6-923C-907BB13A94FF}" type="parTrans" cxnId="{6C3EFA62-C806-47D7-9659-0EC08F0FEF20}">
      <dgm:prSet/>
      <dgm:spPr/>
      <dgm:t>
        <a:bodyPr/>
        <a:lstStyle/>
        <a:p>
          <a:endParaRPr lang="en-GB"/>
        </a:p>
      </dgm:t>
    </dgm:pt>
    <dgm:pt modelId="{939626C7-C7AC-4EEE-9053-753AF71F9B57}" type="sibTrans" cxnId="{6C3EFA62-C806-47D7-9659-0EC08F0FEF20}">
      <dgm:prSet/>
      <dgm:spPr/>
      <dgm:t>
        <a:bodyPr/>
        <a:lstStyle/>
        <a:p>
          <a:endParaRPr lang="en-GB"/>
        </a:p>
      </dgm:t>
    </dgm:pt>
    <dgm:pt modelId="{1B4CBFD9-4A3C-49CE-B293-20CBB992C02D}">
      <dgm:prSet custT="1"/>
      <dgm:spPr>
        <a:solidFill>
          <a:srgbClr val="00A1CC"/>
        </a:solidFill>
      </dgm:spPr>
      <dgm:t>
        <a:bodyPr/>
        <a:lstStyle/>
        <a:p>
          <a:r>
            <a:rPr lang="en-GB" sz="1050" b="1">
              <a:latin typeface="Avenir Next (Body)"/>
            </a:rPr>
            <a:t>Category Manager – Dairy, Bakery &amp; Juice</a:t>
          </a:r>
          <a:br>
            <a:rPr lang="en-GB" sz="1050">
              <a:latin typeface="Avenir Next (Body)"/>
            </a:rPr>
          </a:br>
          <a:r>
            <a:rPr lang="en-GB" sz="1050">
              <a:latin typeface="Avenir Next (Body)"/>
            </a:rPr>
            <a:t>Ian Redhead</a:t>
          </a:r>
        </a:p>
      </dgm:t>
    </dgm:pt>
    <dgm:pt modelId="{49042E6D-0657-4E02-AB0F-7B2D9397A086}" type="parTrans" cxnId="{AE0CF220-5CFE-40DD-A241-4009716EFCF8}">
      <dgm:prSet/>
      <dgm:spPr/>
      <dgm:t>
        <a:bodyPr/>
        <a:lstStyle/>
        <a:p>
          <a:endParaRPr lang="en-GB"/>
        </a:p>
      </dgm:t>
    </dgm:pt>
    <dgm:pt modelId="{0C9DA60F-2F09-49A2-8611-BE37AA441C0A}" type="sibTrans" cxnId="{AE0CF220-5CFE-40DD-A241-4009716EFCF8}">
      <dgm:prSet/>
      <dgm:spPr/>
      <dgm:t>
        <a:bodyPr/>
        <a:lstStyle/>
        <a:p>
          <a:endParaRPr lang="en-GB"/>
        </a:p>
      </dgm:t>
    </dgm:pt>
    <dgm:pt modelId="{CD625F04-4458-46C2-9C10-14AF2E391B40}">
      <dgm:prSet custT="1"/>
      <dgm:spPr>
        <a:solidFill>
          <a:srgbClr val="00A1CC"/>
        </a:solidFill>
      </dgm:spPr>
      <dgm:t>
        <a:bodyPr/>
        <a:lstStyle/>
        <a:p>
          <a:r>
            <a:rPr lang="en-GB" sz="1050" b="1">
              <a:latin typeface="Avenir Next (Body)"/>
            </a:rPr>
            <a:t>Category Manager – Produce &amp; Protein</a:t>
          </a:r>
          <a:br>
            <a:rPr lang="en-GB" sz="1050">
              <a:latin typeface="Avenir Next (Body)"/>
            </a:rPr>
          </a:br>
          <a:r>
            <a:rPr lang="en-GB" sz="1050">
              <a:latin typeface="Avenir Next (Body)"/>
            </a:rPr>
            <a:t>Darren Hamilton</a:t>
          </a:r>
        </a:p>
      </dgm:t>
    </dgm:pt>
    <dgm:pt modelId="{4CAFDC18-1285-4405-82AD-64A1E445FA36}" type="parTrans" cxnId="{8FA0CC6B-5491-46A4-9672-4C1BDC52795C}">
      <dgm:prSet/>
      <dgm:spPr/>
      <dgm:t>
        <a:bodyPr/>
        <a:lstStyle/>
        <a:p>
          <a:endParaRPr lang="en-GB"/>
        </a:p>
      </dgm:t>
    </dgm:pt>
    <dgm:pt modelId="{2033689C-E22F-4208-9D77-B2554970668C}" type="sibTrans" cxnId="{8FA0CC6B-5491-46A4-9672-4C1BDC52795C}">
      <dgm:prSet/>
      <dgm:spPr/>
      <dgm:t>
        <a:bodyPr/>
        <a:lstStyle/>
        <a:p>
          <a:endParaRPr lang="en-GB"/>
        </a:p>
      </dgm:t>
    </dgm:pt>
    <dgm:pt modelId="{F3076393-5885-427B-904E-0CB5F7409A5A}">
      <dgm:prSet custT="1"/>
      <dgm:spPr>
        <a:solidFill>
          <a:srgbClr val="00A1CC"/>
        </a:solidFill>
      </dgm:spPr>
      <dgm:t>
        <a:bodyPr/>
        <a:lstStyle/>
        <a:p>
          <a:r>
            <a:rPr lang="en-GB" sz="1050" b="1">
              <a:latin typeface="Avenir Next (Body)"/>
            </a:rPr>
            <a:t>Category Manager – Ready Meals &amp; Pizza</a:t>
          </a:r>
          <a:br>
            <a:rPr lang="en-GB" sz="1050">
              <a:latin typeface="Avenir Next (Body)"/>
            </a:rPr>
          </a:br>
          <a:r>
            <a:rPr lang="en-GB" sz="1000">
              <a:latin typeface="Avenir Next (Body)"/>
            </a:rPr>
            <a:t>Johannes </a:t>
          </a:r>
          <a:r>
            <a:rPr lang="en-GB" sz="1000" err="1">
              <a:latin typeface="Avenir Next (Body)"/>
            </a:rPr>
            <a:t>Trosee</a:t>
          </a:r>
          <a:endParaRPr lang="en-GB" sz="1050" err="1">
            <a:latin typeface="Avenir Next (Body)"/>
          </a:endParaRPr>
        </a:p>
      </dgm:t>
    </dgm:pt>
    <dgm:pt modelId="{FE093596-BFB0-4D1C-93BD-7F1B872455AF}" type="parTrans" cxnId="{4E55360C-6653-49A7-9077-5DF7A7D5B77D}">
      <dgm:prSet/>
      <dgm:spPr/>
      <dgm:t>
        <a:bodyPr/>
        <a:lstStyle/>
        <a:p>
          <a:endParaRPr lang="en-GB"/>
        </a:p>
      </dgm:t>
    </dgm:pt>
    <dgm:pt modelId="{14289CFF-25FD-49DF-9C6A-51034D6FD8CA}" type="sibTrans" cxnId="{4E55360C-6653-49A7-9077-5DF7A7D5B77D}">
      <dgm:prSet/>
      <dgm:spPr/>
      <dgm:t>
        <a:bodyPr/>
        <a:lstStyle/>
        <a:p>
          <a:endParaRPr lang="en-GB"/>
        </a:p>
      </dgm:t>
    </dgm:pt>
    <dgm:pt modelId="{902C95F5-F13A-45D4-BAB8-E365DAE1A08B}">
      <dgm:prSet custT="1"/>
      <dgm:spPr>
        <a:solidFill>
          <a:srgbClr val="00A1CC"/>
        </a:solidFill>
      </dgm:spPr>
      <dgm:t>
        <a:bodyPr/>
        <a:lstStyle/>
        <a:p>
          <a:r>
            <a:rPr lang="en-GB" sz="1050" b="1" dirty="0">
              <a:latin typeface="Avenir Next (Body)"/>
            </a:rPr>
            <a:t>Category Manager – FTG</a:t>
          </a:r>
          <a:br>
            <a:rPr lang="en-GB" sz="1050" dirty="0">
              <a:latin typeface="Avenir Next (Body)"/>
            </a:rPr>
          </a:br>
          <a:r>
            <a:rPr lang="en-GB" sz="1000" dirty="0">
              <a:latin typeface="Avenir Next (Body)"/>
            </a:rPr>
            <a:t>Millie Davies </a:t>
          </a:r>
          <a:endParaRPr lang="en-GB" sz="1050" dirty="0">
            <a:latin typeface="Avenir Next (Body)"/>
          </a:endParaRPr>
        </a:p>
      </dgm:t>
    </dgm:pt>
    <dgm:pt modelId="{2E96C158-70B3-4999-9AA5-3B302CCABFDB}" type="parTrans" cxnId="{46269D97-2795-4096-8C5A-1F64693D1CE9}">
      <dgm:prSet/>
      <dgm:spPr/>
      <dgm:t>
        <a:bodyPr/>
        <a:lstStyle/>
        <a:p>
          <a:endParaRPr lang="en-GB"/>
        </a:p>
      </dgm:t>
    </dgm:pt>
    <dgm:pt modelId="{3D8667D5-5B5B-44C0-8614-5513F9A2EB7D}" type="sibTrans" cxnId="{46269D97-2795-4096-8C5A-1F64693D1CE9}">
      <dgm:prSet/>
      <dgm:spPr/>
      <dgm:t>
        <a:bodyPr/>
        <a:lstStyle/>
        <a:p>
          <a:endParaRPr lang="en-GB"/>
        </a:p>
      </dgm:t>
    </dgm:pt>
    <dgm:pt modelId="{F382025A-A689-4A50-94FE-332138B3F719}">
      <dgm:prSet custT="1"/>
      <dgm:spPr>
        <a:solidFill>
          <a:srgbClr val="00A1CC"/>
        </a:solidFill>
      </dgm:spPr>
      <dgm:t>
        <a:bodyPr/>
        <a:lstStyle/>
        <a:p>
          <a:r>
            <a:rPr lang="en-GB" sz="1050" b="1" dirty="0">
              <a:latin typeface="Avenir Next (Body)"/>
            </a:rPr>
            <a:t>Category Manager – Frozen &amp; World</a:t>
          </a:r>
          <a:br>
            <a:rPr lang="en-GB" sz="1050" dirty="0">
              <a:latin typeface="Avenir Next (Body)"/>
            </a:rPr>
          </a:br>
          <a:r>
            <a:rPr lang="en-GB" sz="1000" dirty="0">
              <a:latin typeface="Avenir Next (Body)"/>
            </a:rPr>
            <a:t>David Balfour - Mears</a:t>
          </a:r>
          <a:endParaRPr lang="en-GB" sz="1050" dirty="0">
            <a:latin typeface="Avenir Next (Body)"/>
          </a:endParaRPr>
        </a:p>
      </dgm:t>
    </dgm:pt>
    <dgm:pt modelId="{834BB5C8-7568-4039-AFFE-2758859791CE}" type="parTrans" cxnId="{DFC6553B-01D3-414D-81FD-662AA7B860AE}">
      <dgm:prSet/>
      <dgm:spPr/>
      <dgm:t>
        <a:bodyPr/>
        <a:lstStyle/>
        <a:p>
          <a:endParaRPr lang="en-GB"/>
        </a:p>
      </dgm:t>
    </dgm:pt>
    <dgm:pt modelId="{8029B576-1093-42FB-9F3C-B27176E3DA77}" type="sibTrans" cxnId="{DFC6553B-01D3-414D-81FD-662AA7B860AE}">
      <dgm:prSet/>
      <dgm:spPr/>
      <dgm:t>
        <a:bodyPr/>
        <a:lstStyle/>
        <a:p>
          <a:endParaRPr lang="en-GB"/>
        </a:p>
      </dgm:t>
    </dgm:pt>
    <dgm:pt modelId="{1928A3E8-50E5-4F32-AC88-32B30704D932}">
      <dgm:prSet custT="1"/>
      <dgm:spPr/>
      <dgm:t>
        <a:bodyPr/>
        <a:lstStyle/>
        <a:p>
          <a:r>
            <a:rPr lang="en-GB" sz="1050" b="1">
              <a:latin typeface="Avenir Next (Body)"/>
            </a:rPr>
            <a:t>Senior Category Manager – Non Ed</a:t>
          </a:r>
          <a:br>
            <a:rPr lang="en-GB" sz="1050">
              <a:latin typeface="Avenir Next (Body)"/>
            </a:rPr>
          </a:br>
          <a:r>
            <a:rPr lang="en-GB" sz="1000">
              <a:latin typeface="Avenir Next (Body)"/>
            </a:rPr>
            <a:t>Rebecca Holloway</a:t>
          </a:r>
          <a:endParaRPr lang="en-GB" sz="1050">
            <a:latin typeface="Avenir Next (Body)"/>
          </a:endParaRPr>
        </a:p>
      </dgm:t>
    </dgm:pt>
    <dgm:pt modelId="{8F51ED0F-C531-4BFD-BA5C-F65F7AECFC11}" type="parTrans" cxnId="{5FD0BE22-6428-4DB5-9968-7AA55AAB2EFC}">
      <dgm:prSet/>
      <dgm:spPr/>
      <dgm:t>
        <a:bodyPr/>
        <a:lstStyle/>
        <a:p>
          <a:endParaRPr lang="en-GB"/>
        </a:p>
      </dgm:t>
    </dgm:pt>
    <dgm:pt modelId="{588A32AF-4591-4D74-8D3E-F53139E42AE5}" type="sibTrans" cxnId="{5FD0BE22-6428-4DB5-9968-7AA55AAB2EFC}">
      <dgm:prSet/>
      <dgm:spPr/>
      <dgm:t>
        <a:bodyPr/>
        <a:lstStyle/>
        <a:p>
          <a:endParaRPr lang="en-GB"/>
        </a:p>
      </dgm:t>
    </dgm:pt>
    <dgm:pt modelId="{F0AE0A1D-E9E1-4BC9-AC59-6F078C9CAE42}">
      <dgm:prSet custT="1"/>
      <dgm:spPr>
        <a:solidFill>
          <a:srgbClr val="00A1CC"/>
        </a:solidFill>
      </dgm:spPr>
      <dgm:t>
        <a:bodyPr/>
        <a:lstStyle/>
        <a:p>
          <a:r>
            <a:rPr lang="en-GB" sz="1050" b="1">
              <a:latin typeface="Avenir Next (Body)"/>
            </a:rPr>
            <a:t>Category Manager – Non-Edible</a:t>
          </a:r>
          <a:br>
            <a:rPr lang="en-GB" sz="1050">
              <a:latin typeface="Avenir Next (Body)"/>
            </a:rPr>
          </a:br>
          <a:r>
            <a:rPr lang="en-GB" sz="1000">
              <a:latin typeface="Avenir Next (Body)"/>
            </a:rPr>
            <a:t>Alisha Proctor</a:t>
          </a:r>
          <a:endParaRPr lang="en-GB" sz="1050">
            <a:latin typeface="Avenir Next (Body)"/>
          </a:endParaRPr>
        </a:p>
      </dgm:t>
    </dgm:pt>
    <dgm:pt modelId="{39722FD4-79E7-4417-916F-9CFE4059687A}" type="parTrans" cxnId="{8571F157-7176-4771-BD53-7AF1E549A083}">
      <dgm:prSet/>
      <dgm:spPr/>
      <dgm:t>
        <a:bodyPr/>
        <a:lstStyle/>
        <a:p>
          <a:endParaRPr lang="en-GB"/>
        </a:p>
      </dgm:t>
    </dgm:pt>
    <dgm:pt modelId="{A1B4463F-770B-46FC-A431-B8E36DD62EB7}" type="sibTrans" cxnId="{8571F157-7176-4771-BD53-7AF1E549A083}">
      <dgm:prSet/>
      <dgm:spPr/>
      <dgm:t>
        <a:bodyPr/>
        <a:lstStyle/>
        <a:p>
          <a:endParaRPr lang="en-GB"/>
        </a:p>
      </dgm:t>
    </dgm:pt>
    <dgm:pt modelId="{A91F59EC-B433-475A-A68F-94FF36D1C573}">
      <dgm:prSet custT="1"/>
      <dgm:spPr>
        <a:solidFill>
          <a:srgbClr val="00A1CC"/>
        </a:solidFill>
      </dgm:spPr>
      <dgm:t>
        <a:bodyPr/>
        <a:lstStyle/>
        <a:p>
          <a:r>
            <a:rPr lang="en-GB" sz="1050" b="1" dirty="0">
              <a:latin typeface="Avenir Next (Body)"/>
            </a:rPr>
            <a:t>Category Manager – Non-Food</a:t>
          </a:r>
          <a:br>
            <a:rPr lang="en-GB" sz="1050" dirty="0">
              <a:latin typeface="Avenir Next (Body)"/>
            </a:rPr>
          </a:br>
          <a:r>
            <a:rPr lang="en-GB" sz="1050" dirty="0">
              <a:latin typeface="Avenir Next (Body)"/>
            </a:rPr>
            <a:t>Georgia Greening</a:t>
          </a:r>
          <a:endParaRPr lang="en-GB" sz="1050" dirty="0">
            <a:latin typeface="Avenir Next (Body)"/>
            <a:ea typeface="Calibri"/>
            <a:cs typeface="Calibri"/>
          </a:endParaRPr>
        </a:p>
      </dgm:t>
    </dgm:pt>
    <dgm:pt modelId="{8C21CE28-6EDD-4AB9-AD22-71741AD53BC8}" type="parTrans" cxnId="{E83A1F69-0878-41D9-A405-0FDA90983465}">
      <dgm:prSet/>
      <dgm:spPr/>
      <dgm:t>
        <a:bodyPr/>
        <a:lstStyle/>
        <a:p>
          <a:endParaRPr lang="en-GB"/>
        </a:p>
      </dgm:t>
    </dgm:pt>
    <dgm:pt modelId="{0E0CE292-2124-420D-BF2E-72504EDED422}" type="sibTrans" cxnId="{E83A1F69-0878-41D9-A405-0FDA90983465}">
      <dgm:prSet/>
      <dgm:spPr/>
      <dgm:t>
        <a:bodyPr/>
        <a:lstStyle/>
        <a:p>
          <a:endParaRPr lang="en-GB"/>
        </a:p>
      </dgm:t>
    </dgm:pt>
    <dgm:pt modelId="{CC66479A-FB10-4FA4-A84A-AE0A8664CB26}" type="pres">
      <dgm:prSet presAssocID="{924AF6E1-4F73-42EB-96B7-9307702BE5B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E369862-D53D-4C17-8188-3E3BBF40BBAD}" type="pres">
      <dgm:prSet presAssocID="{FB2C09EA-63BA-4E18-9FAF-A12242BEC9CB}" presName="hierRoot1" presStyleCnt="0">
        <dgm:presLayoutVars>
          <dgm:hierBranch val="init"/>
        </dgm:presLayoutVars>
      </dgm:prSet>
      <dgm:spPr/>
    </dgm:pt>
    <dgm:pt modelId="{F3996279-0910-4117-B17C-B205C814E7D0}" type="pres">
      <dgm:prSet presAssocID="{FB2C09EA-63BA-4E18-9FAF-A12242BEC9CB}" presName="rootComposite1" presStyleCnt="0"/>
      <dgm:spPr/>
    </dgm:pt>
    <dgm:pt modelId="{F922DB4B-5969-4642-801E-F792D1B3A968}" type="pres">
      <dgm:prSet presAssocID="{FB2C09EA-63BA-4E18-9FAF-A12242BEC9CB}" presName="rootText1" presStyleLbl="node0" presStyleIdx="0" presStyleCnt="1">
        <dgm:presLayoutVars>
          <dgm:chPref val="3"/>
        </dgm:presLayoutVars>
      </dgm:prSet>
      <dgm:spPr/>
    </dgm:pt>
    <dgm:pt modelId="{944FAC78-D8B4-48CC-83E2-EA43E547C027}" type="pres">
      <dgm:prSet presAssocID="{FB2C09EA-63BA-4E18-9FAF-A12242BEC9CB}" presName="rootConnector1" presStyleLbl="node1" presStyleIdx="0" presStyleCnt="0"/>
      <dgm:spPr/>
    </dgm:pt>
    <dgm:pt modelId="{57B311DE-3436-47F1-B022-3A27FED483E6}" type="pres">
      <dgm:prSet presAssocID="{FB2C09EA-63BA-4E18-9FAF-A12242BEC9CB}" presName="hierChild2" presStyleCnt="0"/>
      <dgm:spPr/>
    </dgm:pt>
    <dgm:pt modelId="{A649430B-B26D-41DA-8CF7-32427A5FBC19}" type="pres">
      <dgm:prSet presAssocID="{588D433C-7DF0-4F84-B6EF-EE4A4CBE10DD}" presName="Name37" presStyleLbl="parChTrans1D2" presStyleIdx="0" presStyleCnt="3"/>
      <dgm:spPr/>
    </dgm:pt>
    <dgm:pt modelId="{B80D3201-794C-4B5B-883C-1F132EE4D7AD}" type="pres">
      <dgm:prSet presAssocID="{528FC3DD-6350-4C1E-B79E-3F7729C85FBB}" presName="hierRoot2" presStyleCnt="0">
        <dgm:presLayoutVars>
          <dgm:hierBranch val="init"/>
        </dgm:presLayoutVars>
      </dgm:prSet>
      <dgm:spPr/>
    </dgm:pt>
    <dgm:pt modelId="{611EF5D5-9170-4640-A60A-23AD7021914E}" type="pres">
      <dgm:prSet presAssocID="{528FC3DD-6350-4C1E-B79E-3F7729C85FBB}" presName="rootComposite" presStyleCnt="0"/>
      <dgm:spPr/>
    </dgm:pt>
    <dgm:pt modelId="{50A44A8E-37F5-4473-B19B-F51418F99826}" type="pres">
      <dgm:prSet presAssocID="{528FC3DD-6350-4C1E-B79E-3F7729C85FBB}" presName="rootText" presStyleLbl="node2" presStyleIdx="0" presStyleCnt="3" custScaleX="154610" custScaleY="109490">
        <dgm:presLayoutVars>
          <dgm:chPref val="3"/>
        </dgm:presLayoutVars>
      </dgm:prSet>
      <dgm:spPr/>
    </dgm:pt>
    <dgm:pt modelId="{D46FEBC0-F0E4-4176-A9CC-4BCD8E8C278B}" type="pres">
      <dgm:prSet presAssocID="{528FC3DD-6350-4C1E-B79E-3F7729C85FBB}" presName="rootConnector" presStyleLbl="node2" presStyleIdx="0" presStyleCnt="3"/>
      <dgm:spPr/>
    </dgm:pt>
    <dgm:pt modelId="{F819A934-BF1B-4663-9FC0-BF6B88AAA56C}" type="pres">
      <dgm:prSet presAssocID="{528FC3DD-6350-4C1E-B79E-3F7729C85FBB}" presName="hierChild4" presStyleCnt="0"/>
      <dgm:spPr/>
    </dgm:pt>
    <dgm:pt modelId="{37727293-848E-40EC-A260-199276194776}" type="pres">
      <dgm:prSet presAssocID="{1F05922E-309F-4673-9D6A-45102154B338}" presName="Name37" presStyleLbl="parChTrans1D3" presStyleIdx="0" presStyleCnt="8"/>
      <dgm:spPr/>
    </dgm:pt>
    <dgm:pt modelId="{719BC019-0CE8-4938-8C7A-63979D0CCAA6}" type="pres">
      <dgm:prSet presAssocID="{E24F93F4-F67C-4379-8327-AC6F4DD5074A}" presName="hierRoot2" presStyleCnt="0">
        <dgm:presLayoutVars>
          <dgm:hierBranch val="init"/>
        </dgm:presLayoutVars>
      </dgm:prSet>
      <dgm:spPr/>
    </dgm:pt>
    <dgm:pt modelId="{B94C0F67-B9DD-47A5-9AE6-A6B61371C191}" type="pres">
      <dgm:prSet presAssocID="{E24F93F4-F67C-4379-8327-AC6F4DD5074A}" presName="rootComposite" presStyleCnt="0"/>
      <dgm:spPr/>
    </dgm:pt>
    <dgm:pt modelId="{D9B199CA-1AA3-4D7D-82AA-AA5C7B06718A}" type="pres">
      <dgm:prSet presAssocID="{E24F93F4-F67C-4379-8327-AC6F4DD5074A}" presName="rootText" presStyleLbl="node3" presStyleIdx="0" presStyleCnt="8" custScaleX="108702" custScaleY="336792">
        <dgm:presLayoutVars>
          <dgm:chPref val="3"/>
        </dgm:presLayoutVars>
      </dgm:prSet>
      <dgm:spPr/>
    </dgm:pt>
    <dgm:pt modelId="{B843F294-F5EC-4894-8C80-1E7902A666A8}" type="pres">
      <dgm:prSet presAssocID="{E24F93F4-F67C-4379-8327-AC6F4DD5074A}" presName="rootConnector" presStyleLbl="node3" presStyleIdx="0" presStyleCnt="8"/>
      <dgm:spPr/>
    </dgm:pt>
    <dgm:pt modelId="{EBA1F740-4D2C-44A7-A69B-AA141C4D9EEA}" type="pres">
      <dgm:prSet presAssocID="{E24F93F4-F67C-4379-8327-AC6F4DD5074A}" presName="hierChild4" presStyleCnt="0"/>
      <dgm:spPr/>
    </dgm:pt>
    <dgm:pt modelId="{33EABB33-4508-46FF-8E4C-8024AE10AADE}" type="pres">
      <dgm:prSet presAssocID="{E24F93F4-F67C-4379-8327-AC6F4DD5074A}" presName="hierChild5" presStyleCnt="0"/>
      <dgm:spPr/>
    </dgm:pt>
    <dgm:pt modelId="{D168D557-4C09-48C5-8102-2B6582C8B5DC}" type="pres">
      <dgm:prSet presAssocID="{528FC3DD-6350-4C1E-B79E-3F7729C85FBB}" presName="hierChild5" presStyleCnt="0"/>
      <dgm:spPr/>
    </dgm:pt>
    <dgm:pt modelId="{B232CE23-CA0F-4176-98E2-A9BC33E2C344}" type="pres">
      <dgm:prSet presAssocID="{E4C7BC45-027F-43A6-923C-907BB13A94FF}" presName="Name37" presStyleLbl="parChTrans1D2" presStyleIdx="1" presStyleCnt="3"/>
      <dgm:spPr/>
    </dgm:pt>
    <dgm:pt modelId="{03AAA49B-5CEF-4857-86EA-732B3318475F}" type="pres">
      <dgm:prSet presAssocID="{67D6B498-A682-4976-B4DA-D7D32F791290}" presName="hierRoot2" presStyleCnt="0">
        <dgm:presLayoutVars>
          <dgm:hierBranch val="init"/>
        </dgm:presLayoutVars>
      </dgm:prSet>
      <dgm:spPr/>
    </dgm:pt>
    <dgm:pt modelId="{DBEDB6C4-A6B8-46BC-8C59-55670ABA21C8}" type="pres">
      <dgm:prSet presAssocID="{67D6B498-A682-4976-B4DA-D7D32F791290}" presName="rootComposite" presStyleCnt="0"/>
      <dgm:spPr/>
    </dgm:pt>
    <dgm:pt modelId="{AA9A8671-E831-4237-81B1-664D87366E1A}" type="pres">
      <dgm:prSet presAssocID="{67D6B498-A682-4976-B4DA-D7D32F791290}" presName="rootText" presStyleLbl="node2" presStyleIdx="1" presStyleCnt="3" custScaleX="173286">
        <dgm:presLayoutVars>
          <dgm:chPref val="3"/>
        </dgm:presLayoutVars>
      </dgm:prSet>
      <dgm:spPr/>
    </dgm:pt>
    <dgm:pt modelId="{74750BC8-F02D-4762-A20A-1CCEB8079354}" type="pres">
      <dgm:prSet presAssocID="{67D6B498-A682-4976-B4DA-D7D32F791290}" presName="rootConnector" presStyleLbl="node2" presStyleIdx="1" presStyleCnt="3"/>
      <dgm:spPr/>
    </dgm:pt>
    <dgm:pt modelId="{FED9D9FC-527F-4CD4-B09A-434E6C65E3C2}" type="pres">
      <dgm:prSet presAssocID="{67D6B498-A682-4976-B4DA-D7D32F791290}" presName="hierChild4" presStyleCnt="0"/>
      <dgm:spPr/>
    </dgm:pt>
    <dgm:pt modelId="{28BFD329-D18A-43EF-B5E7-2CD935A5BDC5}" type="pres">
      <dgm:prSet presAssocID="{49042E6D-0657-4E02-AB0F-7B2D9397A086}" presName="Name37" presStyleLbl="parChTrans1D3" presStyleIdx="1" presStyleCnt="8"/>
      <dgm:spPr/>
    </dgm:pt>
    <dgm:pt modelId="{3AE8D3D7-B541-4A68-A1AC-EA47B9ED565A}" type="pres">
      <dgm:prSet presAssocID="{1B4CBFD9-4A3C-49CE-B293-20CBB992C02D}" presName="hierRoot2" presStyleCnt="0">
        <dgm:presLayoutVars>
          <dgm:hierBranch val="init"/>
        </dgm:presLayoutVars>
      </dgm:prSet>
      <dgm:spPr/>
    </dgm:pt>
    <dgm:pt modelId="{6A9AD565-C467-433A-9FF3-ECDE2EC8BA61}" type="pres">
      <dgm:prSet presAssocID="{1B4CBFD9-4A3C-49CE-B293-20CBB992C02D}" presName="rootComposite" presStyleCnt="0"/>
      <dgm:spPr/>
    </dgm:pt>
    <dgm:pt modelId="{0D1E7467-2FE1-4641-AD37-9C32128E730D}" type="pres">
      <dgm:prSet presAssocID="{1B4CBFD9-4A3C-49CE-B293-20CBB992C02D}" presName="rootText" presStyleLbl="node3" presStyleIdx="1" presStyleCnt="8" custScaleX="133122" custScaleY="124812">
        <dgm:presLayoutVars>
          <dgm:chPref val="3"/>
        </dgm:presLayoutVars>
      </dgm:prSet>
      <dgm:spPr/>
    </dgm:pt>
    <dgm:pt modelId="{71E08000-634A-4E9E-9E16-17B4943EDF0C}" type="pres">
      <dgm:prSet presAssocID="{1B4CBFD9-4A3C-49CE-B293-20CBB992C02D}" presName="rootConnector" presStyleLbl="node3" presStyleIdx="1" presStyleCnt="8"/>
      <dgm:spPr/>
    </dgm:pt>
    <dgm:pt modelId="{3FE4501D-D8E6-4ABC-AB6C-01E8D1B01F57}" type="pres">
      <dgm:prSet presAssocID="{1B4CBFD9-4A3C-49CE-B293-20CBB992C02D}" presName="hierChild4" presStyleCnt="0"/>
      <dgm:spPr/>
    </dgm:pt>
    <dgm:pt modelId="{8AC44FAA-9666-4A48-84F5-93CFD466A4AB}" type="pres">
      <dgm:prSet presAssocID="{1B4CBFD9-4A3C-49CE-B293-20CBB992C02D}" presName="hierChild5" presStyleCnt="0"/>
      <dgm:spPr/>
    </dgm:pt>
    <dgm:pt modelId="{5CE0FFBD-4244-4C13-ACC9-C406670B24AA}" type="pres">
      <dgm:prSet presAssocID="{4CAFDC18-1285-4405-82AD-64A1E445FA36}" presName="Name37" presStyleLbl="parChTrans1D3" presStyleIdx="2" presStyleCnt="8"/>
      <dgm:spPr/>
    </dgm:pt>
    <dgm:pt modelId="{0D79F341-4B40-454C-987C-5CAA57E43CAF}" type="pres">
      <dgm:prSet presAssocID="{CD625F04-4458-46C2-9C10-14AF2E391B40}" presName="hierRoot2" presStyleCnt="0">
        <dgm:presLayoutVars>
          <dgm:hierBranch val="init"/>
        </dgm:presLayoutVars>
      </dgm:prSet>
      <dgm:spPr/>
    </dgm:pt>
    <dgm:pt modelId="{DB149132-9828-4796-8FEA-9215D71674E3}" type="pres">
      <dgm:prSet presAssocID="{CD625F04-4458-46C2-9C10-14AF2E391B40}" presName="rootComposite" presStyleCnt="0"/>
      <dgm:spPr/>
    </dgm:pt>
    <dgm:pt modelId="{E66EF657-0F23-48D4-BA24-10EABCEDDAEB}" type="pres">
      <dgm:prSet presAssocID="{CD625F04-4458-46C2-9C10-14AF2E391B40}" presName="rootText" presStyleLbl="node3" presStyleIdx="2" presStyleCnt="8" custScaleX="136532" custScaleY="121977">
        <dgm:presLayoutVars>
          <dgm:chPref val="3"/>
        </dgm:presLayoutVars>
      </dgm:prSet>
      <dgm:spPr/>
    </dgm:pt>
    <dgm:pt modelId="{72CE3442-112A-4D66-A043-156645975CEB}" type="pres">
      <dgm:prSet presAssocID="{CD625F04-4458-46C2-9C10-14AF2E391B40}" presName="rootConnector" presStyleLbl="node3" presStyleIdx="2" presStyleCnt="8"/>
      <dgm:spPr/>
    </dgm:pt>
    <dgm:pt modelId="{943599D9-898E-45AF-A64F-BE8EB9A8AE57}" type="pres">
      <dgm:prSet presAssocID="{CD625F04-4458-46C2-9C10-14AF2E391B40}" presName="hierChild4" presStyleCnt="0"/>
      <dgm:spPr/>
    </dgm:pt>
    <dgm:pt modelId="{EF5B3CC3-02FC-4CA6-AAFA-45C0A860E76E}" type="pres">
      <dgm:prSet presAssocID="{CD625F04-4458-46C2-9C10-14AF2E391B40}" presName="hierChild5" presStyleCnt="0"/>
      <dgm:spPr/>
    </dgm:pt>
    <dgm:pt modelId="{01C428D8-1DDA-4709-9A11-9E48C78E8A8C}" type="pres">
      <dgm:prSet presAssocID="{FE093596-BFB0-4D1C-93BD-7F1B872455AF}" presName="Name37" presStyleLbl="parChTrans1D3" presStyleIdx="3" presStyleCnt="8"/>
      <dgm:spPr/>
    </dgm:pt>
    <dgm:pt modelId="{4C0BF163-2C0B-439A-B126-BF35143D54DC}" type="pres">
      <dgm:prSet presAssocID="{F3076393-5885-427B-904E-0CB5F7409A5A}" presName="hierRoot2" presStyleCnt="0">
        <dgm:presLayoutVars>
          <dgm:hierBranch val="init"/>
        </dgm:presLayoutVars>
      </dgm:prSet>
      <dgm:spPr/>
    </dgm:pt>
    <dgm:pt modelId="{1547B914-5F8F-4D31-A3BF-9001C1FC321C}" type="pres">
      <dgm:prSet presAssocID="{F3076393-5885-427B-904E-0CB5F7409A5A}" presName="rootComposite" presStyleCnt="0"/>
      <dgm:spPr/>
    </dgm:pt>
    <dgm:pt modelId="{6BE02D38-E243-4B53-BBA7-8FC78E85CBB5}" type="pres">
      <dgm:prSet presAssocID="{F3076393-5885-427B-904E-0CB5F7409A5A}" presName="rootText" presStyleLbl="node3" presStyleIdx="3" presStyleCnt="8" custScaleX="134012" custScaleY="140597">
        <dgm:presLayoutVars>
          <dgm:chPref val="3"/>
        </dgm:presLayoutVars>
      </dgm:prSet>
      <dgm:spPr/>
    </dgm:pt>
    <dgm:pt modelId="{7F696E82-5E80-42D9-9E24-47D3160600EA}" type="pres">
      <dgm:prSet presAssocID="{F3076393-5885-427B-904E-0CB5F7409A5A}" presName="rootConnector" presStyleLbl="node3" presStyleIdx="3" presStyleCnt="8"/>
      <dgm:spPr/>
    </dgm:pt>
    <dgm:pt modelId="{224E9773-0945-40F9-A850-5050098FFF2D}" type="pres">
      <dgm:prSet presAssocID="{F3076393-5885-427B-904E-0CB5F7409A5A}" presName="hierChild4" presStyleCnt="0"/>
      <dgm:spPr/>
    </dgm:pt>
    <dgm:pt modelId="{AA4E1F81-6F06-4B86-8C38-CC2001778DBC}" type="pres">
      <dgm:prSet presAssocID="{F3076393-5885-427B-904E-0CB5F7409A5A}" presName="hierChild5" presStyleCnt="0"/>
      <dgm:spPr/>
    </dgm:pt>
    <dgm:pt modelId="{B2C0ED6E-F55D-4ADD-B6BB-F05E97F41C82}" type="pres">
      <dgm:prSet presAssocID="{2E96C158-70B3-4999-9AA5-3B302CCABFDB}" presName="Name37" presStyleLbl="parChTrans1D3" presStyleIdx="4" presStyleCnt="8"/>
      <dgm:spPr/>
    </dgm:pt>
    <dgm:pt modelId="{6D5A13DC-EC6D-4DEB-B9E9-C4EAAB867281}" type="pres">
      <dgm:prSet presAssocID="{902C95F5-F13A-45D4-BAB8-E365DAE1A08B}" presName="hierRoot2" presStyleCnt="0">
        <dgm:presLayoutVars>
          <dgm:hierBranch val="init"/>
        </dgm:presLayoutVars>
      </dgm:prSet>
      <dgm:spPr/>
    </dgm:pt>
    <dgm:pt modelId="{A55F4FF4-927F-4759-8BE4-A9CC51E15E3E}" type="pres">
      <dgm:prSet presAssocID="{902C95F5-F13A-45D4-BAB8-E365DAE1A08B}" presName="rootComposite" presStyleCnt="0"/>
      <dgm:spPr/>
    </dgm:pt>
    <dgm:pt modelId="{88EC9B87-3C14-4B4D-BEDC-63EAE33A3968}" type="pres">
      <dgm:prSet presAssocID="{902C95F5-F13A-45D4-BAB8-E365DAE1A08B}" presName="rootText" presStyleLbl="node3" presStyleIdx="4" presStyleCnt="8" custScaleX="136532" custScaleY="136491">
        <dgm:presLayoutVars>
          <dgm:chPref val="3"/>
        </dgm:presLayoutVars>
      </dgm:prSet>
      <dgm:spPr/>
    </dgm:pt>
    <dgm:pt modelId="{F3B4B9D4-183F-4BAD-B6A7-3624D29A56DE}" type="pres">
      <dgm:prSet presAssocID="{902C95F5-F13A-45D4-BAB8-E365DAE1A08B}" presName="rootConnector" presStyleLbl="node3" presStyleIdx="4" presStyleCnt="8"/>
      <dgm:spPr/>
    </dgm:pt>
    <dgm:pt modelId="{17CD7985-6D94-4318-9A62-193D9DF1A29F}" type="pres">
      <dgm:prSet presAssocID="{902C95F5-F13A-45D4-BAB8-E365DAE1A08B}" presName="hierChild4" presStyleCnt="0"/>
      <dgm:spPr/>
    </dgm:pt>
    <dgm:pt modelId="{9985A34B-7D57-4307-9ED6-C39291A0097C}" type="pres">
      <dgm:prSet presAssocID="{902C95F5-F13A-45D4-BAB8-E365DAE1A08B}" presName="hierChild5" presStyleCnt="0"/>
      <dgm:spPr/>
    </dgm:pt>
    <dgm:pt modelId="{9342F03C-7D98-4471-A067-5D73A3BF888F}" type="pres">
      <dgm:prSet presAssocID="{834BB5C8-7568-4039-AFFE-2758859791CE}" presName="Name37" presStyleLbl="parChTrans1D3" presStyleIdx="5" presStyleCnt="8"/>
      <dgm:spPr/>
    </dgm:pt>
    <dgm:pt modelId="{44C799F9-490A-4D22-B597-B1A702266462}" type="pres">
      <dgm:prSet presAssocID="{F382025A-A689-4A50-94FE-332138B3F719}" presName="hierRoot2" presStyleCnt="0">
        <dgm:presLayoutVars>
          <dgm:hierBranch val="init"/>
        </dgm:presLayoutVars>
      </dgm:prSet>
      <dgm:spPr/>
    </dgm:pt>
    <dgm:pt modelId="{EDEB28B6-2BA8-4B14-92E9-A1331BAE44B9}" type="pres">
      <dgm:prSet presAssocID="{F382025A-A689-4A50-94FE-332138B3F719}" presName="rootComposite" presStyleCnt="0"/>
      <dgm:spPr/>
    </dgm:pt>
    <dgm:pt modelId="{90A82408-E7CB-4817-8A03-CE9728BCE4C8}" type="pres">
      <dgm:prSet presAssocID="{F382025A-A689-4A50-94FE-332138B3F719}" presName="rootText" presStyleLbl="node3" presStyleIdx="5" presStyleCnt="8" custScaleX="135641" custScaleY="124936">
        <dgm:presLayoutVars>
          <dgm:chPref val="3"/>
        </dgm:presLayoutVars>
      </dgm:prSet>
      <dgm:spPr/>
    </dgm:pt>
    <dgm:pt modelId="{CD983FA9-4E3F-4496-B0C6-6BC03E153F54}" type="pres">
      <dgm:prSet presAssocID="{F382025A-A689-4A50-94FE-332138B3F719}" presName="rootConnector" presStyleLbl="node3" presStyleIdx="5" presStyleCnt="8"/>
      <dgm:spPr/>
    </dgm:pt>
    <dgm:pt modelId="{52835BB4-8100-46FB-9D14-68A8D4B2F95E}" type="pres">
      <dgm:prSet presAssocID="{F382025A-A689-4A50-94FE-332138B3F719}" presName="hierChild4" presStyleCnt="0"/>
      <dgm:spPr/>
    </dgm:pt>
    <dgm:pt modelId="{19DDD80C-BB1E-4C86-B4B5-9F6184A1E660}" type="pres">
      <dgm:prSet presAssocID="{F382025A-A689-4A50-94FE-332138B3F719}" presName="hierChild5" presStyleCnt="0"/>
      <dgm:spPr/>
    </dgm:pt>
    <dgm:pt modelId="{4E48ED0E-6DC6-4F42-9B50-ECD353809A8B}" type="pres">
      <dgm:prSet presAssocID="{67D6B498-A682-4976-B4DA-D7D32F791290}" presName="hierChild5" presStyleCnt="0"/>
      <dgm:spPr/>
    </dgm:pt>
    <dgm:pt modelId="{FD946A66-9C5B-4EB5-A58F-65E984ECE8F2}" type="pres">
      <dgm:prSet presAssocID="{8F51ED0F-C531-4BFD-BA5C-F65F7AECFC11}" presName="Name37" presStyleLbl="parChTrans1D2" presStyleIdx="2" presStyleCnt="3"/>
      <dgm:spPr/>
    </dgm:pt>
    <dgm:pt modelId="{16075690-1FFB-48D8-AF87-E299F8BEFD0C}" type="pres">
      <dgm:prSet presAssocID="{1928A3E8-50E5-4F32-AC88-32B30704D932}" presName="hierRoot2" presStyleCnt="0">
        <dgm:presLayoutVars>
          <dgm:hierBranch val="init"/>
        </dgm:presLayoutVars>
      </dgm:prSet>
      <dgm:spPr/>
    </dgm:pt>
    <dgm:pt modelId="{5694667A-1662-4518-8B16-7C97E1644F27}" type="pres">
      <dgm:prSet presAssocID="{1928A3E8-50E5-4F32-AC88-32B30704D932}" presName="rootComposite" presStyleCnt="0"/>
      <dgm:spPr/>
    </dgm:pt>
    <dgm:pt modelId="{6F3BEE39-BBD8-4024-9758-B99DFBABE21A}" type="pres">
      <dgm:prSet presAssocID="{1928A3E8-50E5-4F32-AC88-32B30704D932}" presName="rootText" presStyleLbl="node2" presStyleIdx="2" presStyleCnt="3" custScaleX="161054" custLinFactNeighborX="3779" custLinFactNeighborY="2519">
        <dgm:presLayoutVars>
          <dgm:chPref val="3"/>
        </dgm:presLayoutVars>
      </dgm:prSet>
      <dgm:spPr/>
    </dgm:pt>
    <dgm:pt modelId="{C7CDF118-B0D7-46A5-BAEE-F2403D1ADB9A}" type="pres">
      <dgm:prSet presAssocID="{1928A3E8-50E5-4F32-AC88-32B30704D932}" presName="rootConnector" presStyleLbl="node2" presStyleIdx="2" presStyleCnt="3"/>
      <dgm:spPr/>
    </dgm:pt>
    <dgm:pt modelId="{7B167284-1979-449E-8632-DD194713B07A}" type="pres">
      <dgm:prSet presAssocID="{1928A3E8-50E5-4F32-AC88-32B30704D932}" presName="hierChild4" presStyleCnt="0"/>
      <dgm:spPr/>
    </dgm:pt>
    <dgm:pt modelId="{C0893BDE-737B-4280-A40B-A524B5E76726}" type="pres">
      <dgm:prSet presAssocID="{39722FD4-79E7-4417-916F-9CFE4059687A}" presName="Name37" presStyleLbl="parChTrans1D3" presStyleIdx="6" presStyleCnt="8"/>
      <dgm:spPr/>
    </dgm:pt>
    <dgm:pt modelId="{0580EC2B-5C31-4887-88AA-56D7AD9E821A}" type="pres">
      <dgm:prSet presAssocID="{F0AE0A1D-E9E1-4BC9-AC59-6F078C9CAE42}" presName="hierRoot2" presStyleCnt="0">
        <dgm:presLayoutVars>
          <dgm:hierBranch val="init"/>
        </dgm:presLayoutVars>
      </dgm:prSet>
      <dgm:spPr/>
    </dgm:pt>
    <dgm:pt modelId="{C25BFF72-D41A-438B-9FC5-D67C0EAA8630}" type="pres">
      <dgm:prSet presAssocID="{F0AE0A1D-E9E1-4BC9-AC59-6F078C9CAE42}" presName="rootComposite" presStyleCnt="0"/>
      <dgm:spPr/>
    </dgm:pt>
    <dgm:pt modelId="{AA450AC1-82AC-47D1-BB3B-0122BECAD952}" type="pres">
      <dgm:prSet presAssocID="{F0AE0A1D-E9E1-4BC9-AC59-6F078C9CAE42}" presName="rootText" presStyleLbl="node3" presStyleIdx="6" presStyleCnt="8" custScaleX="126754" custScaleY="127679">
        <dgm:presLayoutVars>
          <dgm:chPref val="3"/>
        </dgm:presLayoutVars>
      </dgm:prSet>
      <dgm:spPr/>
    </dgm:pt>
    <dgm:pt modelId="{39226A35-6C14-4AFF-848A-5B69EE39AD3C}" type="pres">
      <dgm:prSet presAssocID="{F0AE0A1D-E9E1-4BC9-AC59-6F078C9CAE42}" presName="rootConnector" presStyleLbl="node3" presStyleIdx="6" presStyleCnt="8"/>
      <dgm:spPr/>
    </dgm:pt>
    <dgm:pt modelId="{CE80901A-69F3-4164-B6A7-4545328796F3}" type="pres">
      <dgm:prSet presAssocID="{F0AE0A1D-E9E1-4BC9-AC59-6F078C9CAE42}" presName="hierChild4" presStyleCnt="0"/>
      <dgm:spPr/>
    </dgm:pt>
    <dgm:pt modelId="{EFE366E1-CA92-4F42-A6C3-330787E77A87}" type="pres">
      <dgm:prSet presAssocID="{F0AE0A1D-E9E1-4BC9-AC59-6F078C9CAE42}" presName="hierChild5" presStyleCnt="0"/>
      <dgm:spPr/>
    </dgm:pt>
    <dgm:pt modelId="{EF959D86-C34F-46AF-8896-5E71FA0B9C19}" type="pres">
      <dgm:prSet presAssocID="{8C21CE28-6EDD-4AB9-AD22-71741AD53BC8}" presName="Name37" presStyleLbl="parChTrans1D3" presStyleIdx="7" presStyleCnt="8"/>
      <dgm:spPr/>
    </dgm:pt>
    <dgm:pt modelId="{F3575BC8-5489-4E67-A797-10A2A80D9DE7}" type="pres">
      <dgm:prSet presAssocID="{A91F59EC-B433-475A-A68F-94FF36D1C573}" presName="hierRoot2" presStyleCnt="0">
        <dgm:presLayoutVars>
          <dgm:hierBranch val="init"/>
        </dgm:presLayoutVars>
      </dgm:prSet>
      <dgm:spPr/>
    </dgm:pt>
    <dgm:pt modelId="{DF2E79DF-FAB0-4C58-9091-C2E3B817F0DE}" type="pres">
      <dgm:prSet presAssocID="{A91F59EC-B433-475A-A68F-94FF36D1C573}" presName="rootComposite" presStyleCnt="0"/>
      <dgm:spPr/>
    </dgm:pt>
    <dgm:pt modelId="{4AD5994F-6275-4C06-881A-DEA7C1E6DB4B}" type="pres">
      <dgm:prSet presAssocID="{A91F59EC-B433-475A-A68F-94FF36D1C573}" presName="rootText" presStyleLbl="node3" presStyleIdx="7" presStyleCnt="8" custScaleX="124569">
        <dgm:presLayoutVars>
          <dgm:chPref val="3"/>
        </dgm:presLayoutVars>
      </dgm:prSet>
      <dgm:spPr/>
    </dgm:pt>
    <dgm:pt modelId="{7BC0D688-371E-42F1-9440-4AFAD5DE1BDF}" type="pres">
      <dgm:prSet presAssocID="{A91F59EC-B433-475A-A68F-94FF36D1C573}" presName="rootConnector" presStyleLbl="node3" presStyleIdx="7" presStyleCnt="8"/>
      <dgm:spPr/>
    </dgm:pt>
    <dgm:pt modelId="{7C7820CA-13EF-41CD-BB7B-E88B3875D9FA}" type="pres">
      <dgm:prSet presAssocID="{A91F59EC-B433-475A-A68F-94FF36D1C573}" presName="hierChild4" presStyleCnt="0"/>
      <dgm:spPr/>
    </dgm:pt>
    <dgm:pt modelId="{77277AC3-2ADB-458E-9E47-5CFB9B76ACA9}" type="pres">
      <dgm:prSet presAssocID="{A91F59EC-B433-475A-A68F-94FF36D1C573}" presName="hierChild5" presStyleCnt="0"/>
      <dgm:spPr/>
    </dgm:pt>
    <dgm:pt modelId="{BB85D6C6-FEBA-40CC-9D58-F6DDAB546FCD}" type="pres">
      <dgm:prSet presAssocID="{1928A3E8-50E5-4F32-AC88-32B30704D932}" presName="hierChild5" presStyleCnt="0"/>
      <dgm:spPr/>
    </dgm:pt>
    <dgm:pt modelId="{A2FC8318-E351-4EDF-B56D-D8D6A9BE0EFF}" type="pres">
      <dgm:prSet presAssocID="{FB2C09EA-63BA-4E18-9FAF-A12242BEC9CB}" presName="hierChild3" presStyleCnt="0"/>
      <dgm:spPr/>
    </dgm:pt>
  </dgm:ptLst>
  <dgm:cxnLst>
    <dgm:cxn modelId="{4E55360C-6653-49A7-9077-5DF7A7D5B77D}" srcId="{67D6B498-A682-4976-B4DA-D7D32F791290}" destId="{F3076393-5885-427B-904E-0CB5F7409A5A}" srcOrd="2" destOrd="0" parTransId="{FE093596-BFB0-4D1C-93BD-7F1B872455AF}" sibTransId="{14289CFF-25FD-49DF-9C6A-51034D6FD8CA}"/>
    <dgm:cxn modelId="{A1C23917-576D-40AD-80B2-B49780E83759}" type="presOf" srcId="{F3076393-5885-427B-904E-0CB5F7409A5A}" destId="{7F696E82-5E80-42D9-9E24-47D3160600EA}" srcOrd="1" destOrd="0" presId="urn:microsoft.com/office/officeart/2005/8/layout/orgChart1"/>
    <dgm:cxn modelId="{AE0CF220-5CFE-40DD-A241-4009716EFCF8}" srcId="{67D6B498-A682-4976-B4DA-D7D32F791290}" destId="{1B4CBFD9-4A3C-49CE-B293-20CBB992C02D}" srcOrd="0" destOrd="0" parTransId="{49042E6D-0657-4E02-AB0F-7B2D9397A086}" sibTransId="{0C9DA60F-2F09-49A2-8611-BE37AA441C0A}"/>
    <dgm:cxn modelId="{5FD0BE22-6428-4DB5-9968-7AA55AAB2EFC}" srcId="{FB2C09EA-63BA-4E18-9FAF-A12242BEC9CB}" destId="{1928A3E8-50E5-4F32-AC88-32B30704D932}" srcOrd="2" destOrd="0" parTransId="{8F51ED0F-C531-4BFD-BA5C-F65F7AECFC11}" sibTransId="{588A32AF-4591-4D74-8D3E-F53139E42AE5}"/>
    <dgm:cxn modelId="{5279A12B-8C24-4E0F-A609-F74F15B9F9CA}" type="presOf" srcId="{F382025A-A689-4A50-94FE-332138B3F719}" destId="{90A82408-E7CB-4817-8A03-CE9728BCE4C8}" srcOrd="0" destOrd="0" presId="urn:microsoft.com/office/officeart/2005/8/layout/orgChart1"/>
    <dgm:cxn modelId="{00F26E2C-8359-487C-BC03-DD522A8D5881}" type="presOf" srcId="{E24F93F4-F67C-4379-8327-AC6F4DD5074A}" destId="{B843F294-F5EC-4894-8C80-1E7902A666A8}" srcOrd="1" destOrd="0" presId="urn:microsoft.com/office/officeart/2005/8/layout/orgChart1"/>
    <dgm:cxn modelId="{F7868D36-BBBD-46EE-9FCB-44DC41F69FB0}" type="presOf" srcId="{A91F59EC-B433-475A-A68F-94FF36D1C573}" destId="{4AD5994F-6275-4C06-881A-DEA7C1E6DB4B}" srcOrd="0" destOrd="0" presId="urn:microsoft.com/office/officeart/2005/8/layout/orgChart1"/>
    <dgm:cxn modelId="{D4282838-FF8A-4354-B2C4-FC1BE139686F}" srcId="{924AF6E1-4F73-42EB-96B7-9307702BE5B4}" destId="{FB2C09EA-63BA-4E18-9FAF-A12242BEC9CB}" srcOrd="0" destOrd="0" parTransId="{78A0B392-F35D-483F-AD39-F7333C2B1CCD}" sibTransId="{57841A69-D2EA-4D86-973C-B1BD4F804F86}"/>
    <dgm:cxn modelId="{7C52263A-D161-4CD6-8069-147C6501078D}" type="presOf" srcId="{CD625F04-4458-46C2-9C10-14AF2E391B40}" destId="{72CE3442-112A-4D66-A043-156645975CEB}" srcOrd="1" destOrd="0" presId="urn:microsoft.com/office/officeart/2005/8/layout/orgChart1"/>
    <dgm:cxn modelId="{FFB2AF3A-BB93-440A-8A08-53FB7DF1D42F}" type="presOf" srcId="{E24F93F4-F67C-4379-8327-AC6F4DD5074A}" destId="{D9B199CA-1AA3-4D7D-82AA-AA5C7B06718A}" srcOrd="0" destOrd="0" presId="urn:microsoft.com/office/officeart/2005/8/layout/orgChart1"/>
    <dgm:cxn modelId="{DFC6553B-01D3-414D-81FD-662AA7B860AE}" srcId="{67D6B498-A682-4976-B4DA-D7D32F791290}" destId="{F382025A-A689-4A50-94FE-332138B3F719}" srcOrd="4" destOrd="0" parTransId="{834BB5C8-7568-4039-AFFE-2758859791CE}" sibTransId="{8029B576-1093-42FB-9F3C-B27176E3DA77}"/>
    <dgm:cxn modelId="{27153F3C-D50A-426D-B3C7-A6078BBECF99}" type="presOf" srcId="{FB2C09EA-63BA-4E18-9FAF-A12242BEC9CB}" destId="{944FAC78-D8B4-48CC-83E2-EA43E547C027}" srcOrd="1" destOrd="0" presId="urn:microsoft.com/office/officeart/2005/8/layout/orgChart1"/>
    <dgm:cxn modelId="{8FD41340-E827-4638-9E44-9116FD9FC8EC}" type="presOf" srcId="{528FC3DD-6350-4C1E-B79E-3F7729C85FBB}" destId="{50A44A8E-37F5-4473-B19B-F51418F99826}" srcOrd="0" destOrd="0" presId="urn:microsoft.com/office/officeart/2005/8/layout/orgChart1"/>
    <dgm:cxn modelId="{E544D05D-8F1E-453D-9A1F-9CF4C2334478}" type="presOf" srcId="{1B4CBFD9-4A3C-49CE-B293-20CBB992C02D}" destId="{71E08000-634A-4E9E-9E16-17B4943EDF0C}" srcOrd="1" destOrd="0" presId="urn:microsoft.com/office/officeart/2005/8/layout/orgChart1"/>
    <dgm:cxn modelId="{5F2E1F62-A573-4825-8503-72E5A973BD8C}" type="presOf" srcId="{E4C7BC45-027F-43A6-923C-907BB13A94FF}" destId="{B232CE23-CA0F-4176-98E2-A9BC33E2C344}" srcOrd="0" destOrd="0" presId="urn:microsoft.com/office/officeart/2005/8/layout/orgChart1"/>
    <dgm:cxn modelId="{E8014362-1EAD-470E-A40B-C2B543B3A420}" type="presOf" srcId="{1928A3E8-50E5-4F32-AC88-32B30704D932}" destId="{C7CDF118-B0D7-46A5-BAEE-F2403D1ADB9A}" srcOrd="1" destOrd="0" presId="urn:microsoft.com/office/officeart/2005/8/layout/orgChart1"/>
    <dgm:cxn modelId="{6C3EFA62-C806-47D7-9659-0EC08F0FEF20}" srcId="{FB2C09EA-63BA-4E18-9FAF-A12242BEC9CB}" destId="{67D6B498-A682-4976-B4DA-D7D32F791290}" srcOrd="1" destOrd="0" parTransId="{E4C7BC45-027F-43A6-923C-907BB13A94FF}" sibTransId="{939626C7-C7AC-4EEE-9053-753AF71F9B57}"/>
    <dgm:cxn modelId="{044CA046-8388-4A2F-8BF3-3B9473AEF842}" srcId="{FB2C09EA-63BA-4E18-9FAF-A12242BEC9CB}" destId="{528FC3DD-6350-4C1E-B79E-3F7729C85FBB}" srcOrd="0" destOrd="0" parTransId="{588D433C-7DF0-4F84-B6EF-EE4A4CBE10DD}" sibTransId="{4F61D8AB-5D8A-4B6D-BFDE-869DA0B2F200}"/>
    <dgm:cxn modelId="{E83A1F69-0878-41D9-A405-0FDA90983465}" srcId="{1928A3E8-50E5-4F32-AC88-32B30704D932}" destId="{A91F59EC-B433-475A-A68F-94FF36D1C573}" srcOrd="1" destOrd="0" parTransId="{8C21CE28-6EDD-4AB9-AD22-71741AD53BC8}" sibTransId="{0E0CE292-2124-420D-BF2E-72504EDED422}"/>
    <dgm:cxn modelId="{8FA0CC6B-5491-46A4-9672-4C1BDC52795C}" srcId="{67D6B498-A682-4976-B4DA-D7D32F791290}" destId="{CD625F04-4458-46C2-9C10-14AF2E391B40}" srcOrd="1" destOrd="0" parTransId="{4CAFDC18-1285-4405-82AD-64A1E445FA36}" sibTransId="{2033689C-E22F-4208-9D77-B2554970668C}"/>
    <dgm:cxn modelId="{80901852-87E1-481C-A620-4852E8E911DD}" type="presOf" srcId="{49042E6D-0657-4E02-AB0F-7B2D9397A086}" destId="{28BFD329-D18A-43EF-B5E7-2CD935A5BDC5}" srcOrd="0" destOrd="0" presId="urn:microsoft.com/office/officeart/2005/8/layout/orgChart1"/>
    <dgm:cxn modelId="{0D1D3554-4425-4645-820D-7B1261C8A425}" type="presOf" srcId="{2E96C158-70B3-4999-9AA5-3B302CCABFDB}" destId="{B2C0ED6E-F55D-4ADD-B6BB-F05E97F41C82}" srcOrd="0" destOrd="0" presId="urn:microsoft.com/office/officeart/2005/8/layout/orgChart1"/>
    <dgm:cxn modelId="{502EAA74-10C5-42BD-8704-730EB62C5A2A}" type="presOf" srcId="{67D6B498-A682-4976-B4DA-D7D32F791290}" destId="{AA9A8671-E831-4237-81B1-664D87366E1A}" srcOrd="0" destOrd="0" presId="urn:microsoft.com/office/officeart/2005/8/layout/orgChart1"/>
    <dgm:cxn modelId="{0799FF74-6C7A-493E-91CA-8029A4E0F237}" type="presOf" srcId="{F3076393-5885-427B-904E-0CB5F7409A5A}" destId="{6BE02D38-E243-4B53-BBA7-8FC78E85CBB5}" srcOrd="0" destOrd="0" presId="urn:microsoft.com/office/officeart/2005/8/layout/orgChart1"/>
    <dgm:cxn modelId="{5A1F7A76-A713-4ABC-B01B-0CD44BC57D13}" type="presOf" srcId="{F382025A-A689-4A50-94FE-332138B3F719}" destId="{CD983FA9-4E3F-4496-B0C6-6BC03E153F54}" srcOrd="1" destOrd="0" presId="urn:microsoft.com/office/officeart/2005/8/layout/orgChart1"/>
    <dgm:cxn modelId="{C6ECA657-AB5B-442D-8274-10A080D40637}" type="presOf" srcId="{39722FD4-79E7-4417-916F-9CFE4059687A}" destId="{C0893BDE-737B-4280-A40B-A524B5E76726}" srcOrd="0" destOrd="0" presId="urn:microsoft.com/office/officeart/2005/8/layout/orgChart1"/>
    <dgm:cxn modelId="{8571F157-7176-4771-BD53-7AF1E549A083}" srcId="{1928A3E8-50E5-4F32-AC88-32B30704D932}" destId="{F0AE0A1D-E9E1-4BC9-AC59-6F078C9CAE42}" srcOrd="0" destOrd="0" parTransId="{39722FD4-79E7-4417-916F-9CFE4059687A}" sibTransId="{A1B4463F-770B-46FC-A431-B8E36DD62EB7}"/>
    <dgm:cxn modelId="{E05A4E7C-7253-4F5A-990B-1FB19DC92C3A}" type="presOf" srcId="{FE093596-BFB0-4D1C-93BD-7F1B872455AF}" destId="{01C428D8-1DDA-4709-9A11-9E48C78E8A8C}" srcOrd="0" destOrd="0" presId="urn:microsoft.com/office/officeart/2005/8/layout/orgChart1"/>
    <dgm:cxn modelId="{C9A22E89-A632-4FBF-9E7C-7A2D9DF021CC}" type="presOf" srcId="{834BB5C8-7568-4039-AFFE-2758859791CE}" destId="{9342F03C-7D98-4471-A067-5D73A3BF888F}" srcOrd="0" destOrd="0" presId="urn:microsoft.com/office/officeart/2005/8/layout/orgChart1"/>
    <dgm:cxn modelId="{EC92508C-7040-43EE-8499-4CF6603FB2C7}" type="presOf" srcId="{8C21CE28-6EDD-4AB9-AD22-71741AD53BC8}" destId="{EF959D86-C34F-46AF-8896-5E71FA0B9C19}" srcOrd="0" destOrd="0" presId="urn:microsoft.com/office/officeart/2005/8/layout/orgChart1"/>
    <dgm:cxn modelId="{A2249393-01C5-4C18-8B99-92770D87C5A8}" type="presOf" srcId="{902C95F5-F13A-45D4-BAB8-E365DAE1A08B}" destId="{88EC9B87-3C14-4B4D-BEDC-63EAE33A3968}" srcOrd="0" destOrd="0" presId="urn:microsoft.com/office/officeart/2005/8/layout/orgChart1"/>
    <dgm:cxn modelId="{46269D97-2795-4096-8C5A-1F64693D1CE9}" srcId="{67D6B498-A682-4976-B4DA-D7D32F791290}" destId="{902C95F5-F13A-45D4-BAB8-E365DAE1A08B}" srcOrd="3" destOrd="0" parTransId="{2E96C158-70B3-4999-9AA5-3B302CCABFDB}" sibTransId="{3D8667D5-5B5B-44C0-8614-5513F9A2EB7D}"/>
    <dgm:cxn modelId="{0E5726A0-F764-4E65-99DB-FB00BA65EA4C}" type="presOf" srcId="{588D433C-7DF0-4F84-B6EF-EE4A4CBE10DD}" destId="{A649430B-B26D-41DA-8CF7-32427A5FBC19}" srcOrd="0" destOrd="0" presId="urn:microsoft.com/office/officeart/2005/8/layout/orgChart1"/>
    <dgm:cxn modelId="{38FB4FAD-DA52-4D0F-8241-8D2A4E83B7E5}" type="presOf" srcId="{FB2C09EA-63BA-4E18-9FAF-A12242BEC9CB}" destId="{F922DB4B-5969-4642-801E-F792D1B3A968}" srcOrd="0" destOrd="0" presId="urn:microsoft.com/office/officeart/2005/8/layout/orgChart1"/>
    <dgm:cxn modelId="{8ECE11AF-0EB7-48BC-9F03-3428795D69E8}" type="presOf" srcId="{F0AE0A1D-E9E1-4BC9-AC59-6F078C9CAE42}" destId="{39226A35-6C14-4AFF-848A-5B69EE39AD3C}" srcOrd="1" destOrd="0" presId="urn:microsoft.com/office/officeart/2005/8/layout/orgChart1"/>
    <dgm:cxn modelId="{601E1DB8-5456-4822-B5B0-B2DDEA55D77C}" type="presOf" srcId="{4CAFDC18-1285-4405-82AD-64A1E445FA36}" destId="{5CE0FFBD-4244-4C13-ACC9-C406670B24AA}" srcOrd="0" destOrd="0" presId="urn:microsoft.com/office/officeart/2005/8/layout/orgChart1"/>
    <dgm:cxn modelId="{7D4244B9-8ACF-40BE-A8FF-9FF0C9C5186D}" type="presOf" srcId="{F0AE0A1D-E9E1-4BC9-AC59-6F078C9CAE42}" destId="{AA450AC1-82AC-47D1-BB3B-0122BECAD952}" srcOrd="0" destOrd="0" presId="urn:microsoft.com/office/officeart/2005/8/layout/orgChart1"/>
    <dgm:cxn modelId="{21950ABB-FE3E-44B2-9753-2D7F688709D0}" type="presOf" srcId="{67D6B498-A682-4976-B4DA-D7D32F791290}" destId="{74750BC8-F02D-4762-A20A-1CCEB8079354}" srcOrd="1" destOrd="0" presId="urn:microsoft.com/office/officeart/2005/8/layout/orgChart1"/>
    <dgm:cxn modelId="{B4D936BC-81E3-46EC-B45C-7A7AEA1A98BC}" type="presOf" srcId="{8F51ED0F-C531-4BFD-BA5C-F65F7AECFC11}" destId="{FD946A66-9C5B-4EB5-A58F-65E984ECE8F2}" srcOrd="0" destOrd="0" presId="urn:microsoft.com/office/officeart/2005/8/layout/orgChart1"/>
    <dgm:cxn modelId="{FF9C37C3-408C-4245-BF2F-2CDD69D9597E}" type="presOf" srcId="{1B4CBFD9-4A3C-49CE-B293-20CBB992C02D}" destId="{0D1E7467-2FE1-4641-AD37-9C32128E730D}" srcOrd="0" destOrd="0" presId="urn:microsoft.com/office/officeart/2005/8/layout/orgChart1"/>
    <dgm:cxn modelId="{E25276CB-A544-4CEF-BCBC-3907EEFDCB27}" type="presOf" srcId="{1928A3E8-50E5-4F32-AC88-32B30704D932}" destId="{6F3BEE39-BBD8-4024-9758-B99DFBABE21A}" srcOrd="0" destOrd="0" presId="urn:microsoft.com/office/officeart/2005/8/layout/orgChart1"/>
    <dgm:cxn modelId="{8BC137D8-2AE4-4B1D-82F0-4EDC1CF144B0}" type="presOf" srcId="{528FC3DD-6350-4C1E-B79E-3F7729C85FBB}" destId="{D46FEBC0-F0E4-4176-A9CC-4BCD8E8C278B}" srcOrd="1" destOrd="0" presId="urn:microsoft.com/office/officeart/2005/8/layout/orgChart1"/>
    <dgm:cxn modelId="{8F2C52D8-EE05-4CA6-B86E-C83EA1D45E70}" srcId="{528FC3DD-6350-4C1E-B79E-3F7729C85FBB}" destId="{E24F93F4-F67C-4379-8327-AC6F4DD5074A}" srcOrd="0" destOrd="0" parTransId="{1F05922E-309F-4673-9D6A-45102154B338}" sibTransId="{EDA6D5F0-719D-4623-B659-7270703B5BD7}"/>
    <dgm:cxn modelId="{2E7F0BDA-72B9-4C28-AD74-9C8082B16586}" type="presOf" srcId="{902C95F5-F13A-45D4-BAB8-E365DAE1A08B}" destId="{F3B4B9D4-183F-4BAD-B6A7-3624D29A56DE}" srcOrd="1" destOrd="0" presId="urn:microsoft.com/office/officeart/2005/8/layout/orgChart1"/>
    <dgm:cxn modelId="{1B5503E1-8AD3-4390-8315-24CAAD814464}" type="presOf" srcId="{924AF6E1-4F73-42EB-96B7-9307702BE5B4}" destId="{CC66479A-FB10-4FA4-A84A-AE0A8664CB26}" srcOrd="0" destOrd="0" presId="urn:microsoft.com/office/officeart/2005/8/layout/orgChart1"/>
    <dgm:cxn modelId="{96EA14E4-CC1B-4292-92E2-1A6CF057FF41}" type="presOf" srcId="{CD625F04-4458-46C2-9C10-14AF2E391B40}" destId="{E66EF657-0F23-48D4-BA24-10EABCEDDAEB}" srcOrd="0" destOrd="0" presId="urn:microsoft.com/office/officeart/2005/8/layout/orgChart1"/>
    <dgm:cxn modelId="{BD9E72F5-0ECC-4B33-B77D-05A0D60BD261}" type="presOf" srcId="{A91F59EC-B433-475A-A68F-94FF36D1C573}" destId="{7BC0D688-371E-42F1-9440-4AFAD5DE1BDF}" srcOrd="1" destOrd="0" presId="urn:microsoft.com/office/officeart/2005/8/layout/orgChart1"/>
    <dgm:cxn modelId="{665C14FF-1E5A-40D8-A9FD-382396E5AD4D}" type="presOf" srcId="{1F05922E-309F-4673-9D6A-45102154B338}" destId="{37727293-848E-40EC-A260-199276194776}" srcOrd="0" destOrd="0" presId="urn:microsoft.com/office/officeart/2005/8/layout/orgChart1"/>
    <dgm:cxn modelId="{8EEE6A74-89E9-4357-98E0-6801D50A3438}" type="presParOf" srcId="{CC66479A-FB10-4FA4-A84A-AE0A8664CB26}" destId="{CE369862-D53D-4C17-8188-3E3BBF40BBAD}" srcOrd="0" destOrd="0" presId="urn:microsoft.com/office/officeart/2005/8/layout/orgChart1"/>
    <dgm:cxn modelId="{82ED1B3A-6AEA-440A-9142-A7C6C8D6CFC8}" type="presParOf" srcId="{CE369862-D53D-4C17-8188-3E3BBF40BBAD}" destId="{F3996279-0910-4117-B17C-B205C814E7D0}" srcOrd="0" destOrd="0" presId="urn:microsoft.com/office/officeart/2005/8/layout/orgChart1"/>
    <dgm:cxn modelId="{405A63E4-001A-4F25-AF64-4E796D344189}" type="presParOf" srcId="{F3996279-0910-4117-B17C-B205C814E7D0}" destId="{F922DB4B-5969-4642-801E-F792D1B3A968}" srcOrd="0" destOrd="0" presId="urn:microsoft.com/office/officeart/2005/8/layout/orgChart1"/>
    <dgm:cxn modelId="{9CFE25CD-B7FE-4D26-BC34-816EAD330CFD}" type="presParOf" srcId="{F3996279-0910-4117-B17C-B205C814E7D0}" destId="{944FAC78-D8B4-48CC-83E2-EA43E547C027}" srcOrd="1" destOrd="0" presId="urn:microsoft.com/office/officeart/2005/8/layout/orgChart1"/>
    <dgm:cxn modelId="{5EF87B53-D0C4-44D9-82D6-8AFC5960A8D8}" type="presParOf" srcId="{CE369862-D53D-4C17-8188-3E3BBF40BBAD}" destId="{57B311DE-3436-47F1-B022-3A27FED483E6}" srcOrd="1" destOrd="0" presId="urn:microsoft.com/office/officeart/2005/8/layout/orgChart1"/>
    <dgm:cxn modelId="{350C4830-6D20-4C57-9FF4-52AFBE36477D}" type="presParOf" srcId="{57B311DE-3436-47F1-B022-3A27FED483E6}" destId="{A649430B-B26D-41DA-8CF7-32427A5FBC19}" srcOrd="0" destOrd="0" presId="urn:microsoft.com/office/officeart/2005/8/layout/orgChart1"/>
    <dgm:cxn modelId="{4E7035EE-8377-474C-A180-5B4EF2DFC580}" type="presParOf" srcId="{57B311DE-3436-47F1-B022-3A27FED483E6}" destId="{B80D3201-794C-4B5B-883C-1F132EE4D7AD}" srcOrd="1" destOrd="0" presId="urn:microsoft.com/office/officeart/2005/8/layout/orgChart1"/>
    <dgm:cxn modelId="{1DCFC1A9-AF12-4332-9629-BEE730ED4C16}" type="presParOf" srcId="{B80D3201-794C-4B5B-883C-1F132EE4D7AD}" destId="{611EF5D5-9170-4640-A60A-23AD7021914E}" srcOrd="0" destOrd="0" presId="urn:microsoft.com/office/officeart/2005/8/layout/orgChart1"/>
    <dgm:cxn modelId="{69ABEAC2-FEC7-4441-8732-D40E7B7CE98F}" type="presParOf" srcId="{611EF5D5-9170-4640-A60A-23AD7021914E}" destId="{50A44A8E-37F5-4473-B19B-F51418F99826}" srcOrd="0" destOrd="0" presId="urn:microsoft.com/office/officeart/2005/8/layout/orgChart1"/>
    <dgm:cxn modelId="{1D8E127B-071D-4772-AF3B-19FEAD813218}" type="presParOf" srcId="{611EF5D5-9170-4640-A60A-23AD7021914E}" destId="{D46FEBC0-F0E4-4176-A9CC-4BCD8E8C278B}" srcOrd="1" destOrd="0" presId="urn:microsoft.com/office/officeart/2005/8/layout/orgChart1"/>
    <dgm:cxn modelId="{473E15B6-1D06-452E-9D7C-A87C877BA0CE}" type="presParOf" srcId="{B80D3201-794C-4B5B-883C-1F132EE4D7AD}" destId="{F819A934-BF1B-4663-9FC0-BF6B88AAA56C}" srcOrd="1" destOrd="0" presId="urn:microsoft.com/office/officeart/2005/8/layout/orgChart1"/>
    <dgm:cxn modelId="{82273BD0-7E38-435B-B316-3D8B3B550052}" type="presParOf" srcId="{F819A934-BF1B-4663-9FC0-BF6B88AAA56C}" destId="{37727293-848E-40EC-A260-199276194776}" srcOrd="0" destOrd="0" presId="urn:microsoft.com/office/officeart/2005/8/layout/orgChart1"/>
    <dgm:cxn modelId="{D07BF028-929F-40EB-99BC-2F3083FCE84D}" type="presParOf" srcId="{F819A934-BF1B-4663-9FC0-BF6B88AAA56C}" destId="{719BC019-0CE8-4938-8C7A-63979D0CCAA6}" srcOrd="1" destOrd="0" presId="urn:microsoft.com/office/officeart/2005/8/layout/orgChart1"/>
    <dgm:cxn modelId="{266066EF-B1BC-4BB0-A1A1-40F4090DF605}" type="presParOf" srcId="{719BC019-0CE8-4938-8C7A-63979D0CCAA6}" destId="{B94C0F67-B9DD-47A5-9AE6-A6B61371C191}" srcOrd="0" destOrd="0" presId="urn:microsoft.com/office/officeart/2005/8/layout/orgChart1"/>
    <dgm:cxn modelId="{B707584A-4D21-43E8-A5CE-9E3DA16C6D81}" type="presParOf" srcId="{B94C0F67-B9DD-47A5-9AE6-A6B61371C191}" destId="{D9B199CA-1AA3-4D7D-82AA-AA5C7B06718A}" srcOrd="0" destOrd="0" presId="urn:microsoft.com/office/officeart/2005/8/layout/orgChart1"/>
    <dgm:cxn modelId="{04398CD9-A4E4-4830-8464-F631D090214D}" type="presParOf" srcId="{B94C0F67-B9DD-47A5-9AE6-A6B61371C191}" destId="{B843F294-F5EC-4894-8C80-1E7902A666A8}" srcOrd="1" destOrd="0" presId="urn:microsoft.com/office/officeart/2005/8/layout/orgChart1"/>
    <dgm:cxn modelId="{C6AC20BF-C38A-462D-8E93-C00EA166C179}" type="presParOf" srcId="{719BC019-0CE8-4938-8C7A-63979D0CCAA6}" destId="{EBA1F740-4D2C-44A7-A69B-AA141C4D9EEA}" srcOrd="1" destOrd="0" presId="urn:microsoft.com/office/officeart/2005/8/layout/orgChart1"/>
    <dgm:cxn modelId="{8CB10377-3BDE-4B0A-B5C3-707EA3E5030F}" type="presParOf" srcId="{719BC019-0CE8-4938-8C7A-63979D0CCAA6}" destId="{33EABB33-4508-46FF-8E4C-8024AE10AADE}" srcOrd="2" destOrd="0" presId="urn:microsoft.com/office/officeart/2005/8/layout/orgChart1"/>
    <dgm:cxn modelId="{D220B654-51B7-42F8-82E8-D37288A930F2}" type="presParOf" srcId="{B80D3201-794C-4B5B-883C-1F132EE4D7AD}" destId="{D168D557-4C09-48C5-8102-2B6582C8B5DC}" srcOrd="2" destOrd="0" presId="urn:microsoft.com/office/officeart/2005/8/layout/orgChart1"/>
    <dgm:cxn modelId="{906FF7F5-3551-47D5-B079-BE5DC3C21BC9}" type="presParOf" srcId="{57B311DE-3436-47F1-B022-3A27FED483E6}" destId="{B232CE23-CA0F-4176-98E2-A9BC33E2C344}" srcOrd="2" destOrd="0" presId="urn:microsoft.com/office/officeart/2005/8/layout/orgChart1"/>
    <dgm:cxn modelId="{D3982779-98F9-4D9E-8883-067DE06F5B22}" type="presParOf" srcId="{57B311DE-3436-47F1-B022-3A27FED483E6}" destId="{03AAA49B-5CEF-4857-86EA-732B3318475F}" srcOrd="3" destOrd="0" presId="urn:microsoft.com/office/officeart/2005/8/layout/orgChart1"/>
    <dgm:cxn modelId="{B2DEF027-CB07-41EA-A71B-1C21395F987E}" type="presParOf" srcId="{03AAA49B-5CEF-4857-86EA-732B3318475F}" destId="{DBEDB6C4-A6B8-46BC-8C59-55670ABA21C8}" srcOrd="0" destOrd="0" presId="urn:microsoft.com/office/officeart/2005/8/layout/orgChart1"/>
    <dgm:cxn modelId="{D5263F8B-A5F8-44C6-8FFF-9A547CC30955}" type="presParOf" srcId="{DBEDB6C4-A6B8-46BC-8C59-55670ABA21C8}" destId="{AA9A8671-E831-4237-81B1-664D87366E1A}" srcOrd="0" destOrd="0" presId="urn:microsoft.com/office/officeart/2005/8/layout/orgChart1"/>
    <dgm:cxn modelId="{7380C669-1272-4016-96BD-3E5126937C6E}" type="presParOf" srcId="{DBEDB6C4-A6B8-46BC-8C59-55670ABA21C8}" destId="{74750BC8-F02D-4762-A20A-1CCEB8079354}" srcOrd="1" destOrd="0" presId="urn:microsoft.com/office/officeart/2005/8/layout/orgChart1"/>
    <dgm:cxn modelId="{1035AD9B-073F-4553-AD9A-B5CDFE5FB8F6}" type="presParOf" srcId="{03AAA49B-5CEF-4857-86EA-732B3318475F}" destId="{FED9D9FC-527F-4CD4-B09A-434E6C65E3C2}" srcOrd="1" destOrd="0" presId="urn:microsoft.com/office/officeart/2005/8/layout/orgChart1"/>
    <dgm:cxn modelId="{11580AEC-AC51-45D9-9305-8CCFFD5B56A2}" type="presParOf" srcId="{FED9D9FC-527F-4CD4-B09A-434E6C65E3C2}" destId="{28BFD329-D18A-43EF-B5E7-2CD935A5BDC5}" srcOrd="0" destOrd="0" presId="urn:microsoft.com/office/officeart/2005/8/layout/orgChart1"/>
    <dgm:cxn modelId="{DFDD73D1-9671-4B05-BB11-B60919FEC9EC}" type="presParOf" srcId="{FED9D9FC-527F-4CD4-B09A-434E6C65E3C2}" destId="{3AE8D3D7-B541-4A68-A1AC-EA47B9ED565A}" srcOrd="1" destOrd="0" presId="urn:microsoft.com/office/officeart/2005/8/layout/orgChart1"/>
    <dgm:cxn modelId="{B9D2A101-4494-4A9A-807D-CA67BCBE5CA8}" type="presParOf" srcId="{3AE8D3D7-B541-4A68-A1AC-EA47B9ED565A}" destId="{6A9AD565-C467-433A-9FF3-ECDE2EC8BA61}" srcOrd="0" destOrd="0" presId="urn:microsoft.com/office/officeart/2005/8/layout/orgChart1"/>
    <dgm:cxn modelId="{1B8FDCA9-F7CC-43C6-AF8F-25EB270FB832}" type="presParOf" srcId="{6A9AD565-C467-433A-9FF3-ECDE2EC8BA61}" destId="{0D1E7467-2FE1-4641-AD37-9C32128E730D}" srcOrd="0" destOrd="0" presId="urn:microsoft.com/office/officeart/2005/8/layout/orgChart1"/>
    <dgm:cxn modelId="{73BFC7B0-3F85-4524-8E99-53E5CCC4EA46}" type="presParOf" srcId="{6A9AD565-C467-433A-9FF3-ECDE2EC8BA61}" destId="{71E08000-634A-4E9E-9E16-17B4943EDF0C}" srcOrd="1" destOrd="0" presId="urn:microsoft.com/office/officeart/2005/8/layout/orgChart1"/>
    <dgm:cxn modelId="{9C4078A4-D7DA-4F23-9FDE-51FEFCF9E87E}" type="presParOf" srcId="{3AE8D3D7-B541-4A68-A1AC-EA47B9ED565A}" destId="{3FE4501D-D8E6-4ABC-AB6C-01E8D1B01F57}" srcOrd="1" destOrd="0" presId="urn:microsoft.com/office/officeart/2005/8/layout/orgChart1"/>
    <dgm:cxn modelId="{274A587C-2E4F-45FD-924B-483272707B53}" type="presParOf" srcId="{3AE8D3D7-B541-4A68-A1AC-EA47B9ED565A}" destId="{8AC44FAA-9666-4A48-84F5-93CFD466A4AB}" srcOrd="2" destOrd="0" presId="urn:microsoft.com/office/officeart/2005/8/layout/orgChart1"/>
    <dgm:cxn modelId="{E3C743D1-EF28-44A2-8D82-AA5760AB4485}" type="presParOf" srcId="{FED9D9FC-527F-4CD4-B09A-434E6C65E3C2}" destId="{5CE0FFBD-4244-4C13-ACC9-C406670B24AA}" srcOrd="2" destOrd="0" presId="urn:microsoft.com/office/officeart/2005/8/layout/orgChart1"/>
    <dgm:cxn modelId="{0B655D3B-7015-4E6C-861A-78490CF190A6}" type="presParOf" srcId="{FED9D9FC-527F-4CD4-B09A-434E6C65E3C2}" destId="{0D79F341-4B40-454C-987C-5CAA57E43CAF}" srcOrd="3" destOrd="0" presId="urn:microsoft.com/office/officeart/2005/8/layout/orgChart1"/>
    <dgm:cxn modelId="{782F261F-2214-4BDB-AD1A-67AE7B5D6075}" type="presParOf" srcId="{0D79F341-4B40-454C-987C-5CAA57E43CAF}" destId="{DB149132-9828-4796-8FEA-9215D71674E3}" srcOrd="0" destOrd="0" presId="urn:microsoft.com/office/officeart/2005/8/layout/orgChart1"/>
    <dgm:cxn modelId="{DC4F67CA-8672-4E63-9833-31089BFB2C05}" type="presParOf" srcId="{DB149132-9828-4796-8FEA-9215D71674E3}" destId="{E66EF657-0F23-48D4-BA24-10EABCEDDAEB}" srcOrd="0" destOrd="0" presId="urn:microsoft.com/office/officeart/2005/8/layout/orgChart1"/>
    <dgm:cxn modelId="{A118F98C-BB34-4160-A92A-BA66BB4333E6}" type="presParOf" srcId="{DB149132-9828-4796-8FEA-9215D71674E3}" destId="{72CE3442-112A-4D66-A043-156645975CEB}" srcOrd="1" destOrd="0" presId="urn:microsoft.com/office/officeart/2005/8/layout/orgChart1"/>
    <dgm:cxn modelId="{6A1CECBD-CA84-40D0-81C1-C43286D0B509}" type="presParOf" srcId="{0D79F341-4B40-454C-987C-5CAA57E43CAF}" destId="{943599D9-898E-45AF-A64F-BE8EB9A8AE57}" srcOrd="1" destOrd="0" presId="urn:microsoft.com/office/officeart/2005/8/layout/orgChart1"/>
    <dgm:cxn modelId="{0E809AF8-2EC0-4276-A0CB-29FDF2D2D3B2}" type="presParOf" srcId="{0D79F341-4B40-454C-987C-5CAA57E43CAF}" destId="{EF5B3CC3-02FC-4CA6-AAFA-45C0A860E76E}" srcOrd="2" destOrd="0" presId="urn:microsoft.com/office/officeart/2005/8/layout/orgChart1"/>
    <dgm:cxn modelId="{FF89FD8C-7D85-4448-B1A2-9A3D42BA4EC0}" type="presParOf" srcId="{FED9D9FC-527F-4CD4-B09A-434E6C65E3C2}" destId="{01C428D8-1DDA-4709-9A11-9E48C78E8A8C}" srcOrd="4" destOrd="0" presId="urn:microsoft.com/office/officeart/2005/8/layout/orgChart1"/>
    <dgm:cxn modelId="{18124DCF-3A2C-4944-B521-50EE1F17E4C3}" type="presParOf" srcId="{FED9D9FC-527F-4CD4-B09A-434E6C65E3C2}" destId="{4C0BF163-2C0B-439A-B126-BF35143D54DC}" srcOrd="5" destOrd="0" presId="urn:microsoft.com/office/officeart/2005/8/layout/orgChart1"/>
    <dgm:cxn modelId="{C549FC97-9EB9-457C-AFA7-D82BB67740EF}" type="presParOf" srcId="{4C0BF163-2C0B-439A-B126-BF35143D54DC}" destId="{1547B914-5F8F-4D31-A3BF-9001C1FC321C}" srcOrd="0" destOrd="0" presId="urn:microsoft.com/office/officeart/2005/8/layout/orgChart1"/>
    <dgm:cxn modelId="{F2942D66-E6CD-4DC3-AC32-50FDB1A59B92}" type="presParOf" srcId="{1547B914-5F8F-4D31-A3BF-9001C1FC321C}" destId="{6BE02D38-E243-4B53-BBA7-8FC78E85CBB5}" srcOrd="0" destOrd="0" presId="urn:microsoft.com/office/officeart/2005/8/layout/orgChart1"/>
    <dgm:cxn modelId="{64B24DD4-9489-4ADE-A4D3-1666058B6D37}" type="presParOf" srcId="{1547B914-5F8F-4D31-A3BF-9001C1FC321C}" destId="{7F696E82-5E80-42D9-9E24-47D3160600EA}" srcOrd="1" destOrd="0" presId="urn:microsoft.com/office/officeart/2005/8/layout/orgChart1"/>
    <dgm:cxn modelId="{F29A21B4-A408-4EC3-A748-DB5C7070900D}" type="presParOf" srcId="{4C0BF163-2C0B-439A-B126-BF35143D54DC}" destId="{224E9773-0945-40F9-A850-5050098FFF2D}" srcOrd="1" destOrd="0" presId="urn:microsoft.com/office/officeart/2005/8/layout/orgChart1"/>
    <dgm:cxn modelId="{0B829680-5708-4AA6-B1FA-61057CF12A4E}" type="presParOf" srcId="{4C0BF163-2C0B-439A-B126-BF35143D54DC}" destId="{AA4E1F81-6F06-4B86-8C38-CC2001778DBC}" srcOrd="2" destOrd="0" presId="urn:microsoft.com/office/officeart/2005/8/layout/orgChart1"/>
    <dgm:cxn modelId="{78CDA676-8C65-4735-B460-AFE7AF3910A3}" type="presParOf" srcId="{FED9D9FC-527F-4CD4-B09A-434E6C65E3C2}" destId="{B2C0ED6E-F55D-4ADD-B6BB-F05E97F41C82}" srcOrd="6" destOrd="0" presId="urn:microsoft.com/office/officeart/2005/8/layout/orgChart1"/>
    <dgm:cxn modelId="{BDD74D30-A799-456B-A476-3AA0AA1EA82D}" type="presParOf" srcId="{FED9D9FC-527F-4CD4-B09A-434E6C65E3C2}" destId="{6D5A13DC-EC6D-4DEB-B9E9-C4EAAB867281}" srcOrd="7" destOrd="0" presId="urn:microsoft.com/office/officeart/2005/8/layout/orgChart1"/>
    <dgm:cxn modelId="{7B43975B-0956-4E4D-BC63-1996B8FFC53F}" type="presParOf" srcId="{6D5A13DC-EC6D-4DEB-B9E9-C4EAAB867281}" destId="{A55F4FF4-927F-4759-8BE4-A9CC51E15E3E}" srcOrd="0" destOrd="0" presId="urn:microsoft.com/office/officeart/2005/8/layout/orgChart1"/>
    <dgm:cxn modelId="{5ED158E6-E501-4DF0-ADB9-FC2026A405B5}" type="presParOf" srcId="{A55F4FF4-927F-4759-8BE4-A9CC51E15E3E}" destId="{88EC9B87-3C14-4B4D-BEDC-63EAE33A3968}" srcOrd="0" destOrd="0" presId="urn:microsoft.com/office/officeart/2005/8/layout/orgChart1"/>
    <dgm:cxn modelId="{A0CEB42B-2BFF-4A11-884D-64C72DDE3370}" type="presParOf" srcId="{A55F4FF4-927F-4759-8BE4-A9CC51E15E3E}" destId="{F3B4B9D4-183F-4BAD-B6A7-3624D29A56DE}" srcOrd="1" destOrd="0" presId="urn:microsoft.com/office/officeart/2005/8/layout/orgChart1"/>
    <dgm:cxn modelId="{98769BD9-00C9-452A-94DA-3E2C0D3ECD2E}" type="presParOf" srcId="{6D5A13DC-EC6D-4DEB-B9E9-C4EAAB867281}" destId="{17CD7985-6D94-4318-9A62-193D9DF1A29F}" srcOrd="1" destOrd="0" presId="urn:microsoft.com/office/officeart/2005/8/layout/orgChart1"/>
    <dgm:cxn modelId="{4CDEB501-3F59-433F-98E8-751B68A9D51B}" type="presParOf" srcId="{6D5A13DC-EC6D-4DEB-B9E9-C4EAAB867281}" destId="{9985A34B-7D57-4307-9ED6-C39291A0097C}" srcOrd="2" destOrd="0" presId="urn:microsoft.com/office/officeart/2005/8/layout/orgChart1"/>
    <dgm:cxn modelId="{1D4B3A76-4640-4FF4-B04D-60539851F7F8}" type="presParOf" srcId="{FED9D9FC-527F-4CD4-B09A-434E6C65E3C2}" destId="{9342F03C-7D98-4471-A067-5D73A3BF888F}" srcOrd="8" destOrd="0" presId="urn:microsoft.com/office/officeart/2005/8/layout/orgChart1"/>
    <dgm:cxn modelId="{FD2794F5-F5F9-4781-BFCD-6723B419C4FA}" type="presParOf" srcId="{FED9D9FC-527F-4CD4-B09A-434E6C65E3C2}" destId="{44C799F9-490A-4D22-B597-B1A702266462}" srcOrd="9" destOrd="0" presId="urn:microsoft.com/office/officeart/2005/8/layout/orgChart1"/>
    <dgm:cxn modelId="{02DCCABF-7C62-4E4B-9155-B651E6389276}" type="presParOf" srcId="{44C799F9-490A-4D22-B597-B1A702266462}" destId="{EDEB28B6-2BA8-4B14-92E9-A1331BAE44B9}" srcOrd="0" destOrd="0" presId="urn:microsoft.com/office/officeart/2005/8/layout/orgChart1"/>
    <dgm:cxn modelId="{F0E154DA-F4B3-462F-9300-365F5D11761C}" type="presParOf" srcId="{EDEB28B6-2BA8-4B14-92E9-A1331BAE44B9}" destId="{90A82408-E7CB-4817-8A03-CE9728BCE4C8}" srcOrd="0" destOrd="0" presId="urn:microsoft.com/office/officeart/2005/8/layout/orgChart1"/>
    <dgm:cxn modelId="{9D504B40-F35F-4E70-8A91-D9B911D93548}" type="presParOf" srcId="{EDEB28B6-2BA8-4B14-92E9-A1331BAE44B9}" destId="{CD983FA9-4E3F-4496-B0C6-6BC03E153F54}" srcOrd="1" destOrd="0" presId="urn:microsoft.com/office/officeart/2005/8/layout/orgChart1"/>
    <dgm:cxn modelId="{23279EF0-A512-42BC-9517-95DD7BB8A6DD}" type="presParOf" srcId="{44C799F9-490A-4D22-B597-B1A702266462}" destId="{52835BB4-8100-46FB-9D14-68A8D4B2F95E}" srcOrd="1" destOrd="0" presId="urn:microsoft.com/office/officeart/2005/8/layout/orgChart1"/>
    <dgm:cxn modelId="{EDE28459-B511-4236-9258-BDF3AB14DD18}" type="presParOf" srcId="{44C799F9-490A-4D22-B597-B1A702266462}" destId="{19DDD80C-BB1E-4C86-B4B5-9F6184A1E660}" srcOrd="2" destOrd="0" presId="urn:microsoft.com/office/officeart/2005/8/layout/orgChart1"/>
    <dgm:cxn modelId="{BA11306E-D533-4211-B9B1-A820FC10BC32}" type="presParOf" srcId="{03AAA49B-5CEF-4857-86EA-732B3318475F}" destId="{4E48ED0E-6DC6-4F42-9B50-ECD353809A8B}" srcOrd="2" destOrd="0" presId="urn:microsoft.com/office/officeart/2005/8/layout/orgChart1"/>
    <dgm:cxn modelId="{5F9AC75B-AE92-46B9-B145-3079301919DE}" type="presParOf" srcId="{57B311DE-3436-47F1-B022-3A27FED483E6}" destId="{FD946A66-9C5B-4EB5-A58F-65E984ECE8F2}" srcOrd="4" destOrd="0" presId="urn:microsoft.com/office/officeart/2005/8/layout/orgChart1"/>
    <dgm:cxn modelId="{7BAE207E-51FF-4196-B9D1-98C17787D3E1}" type="presParOf" srcId="{57B311DE-3436-47F1-B022-3A27FED483E6}" destId="{16075690-1FFB-48D8-AF87-E299F8BEFD0C}" srcOrd="5" destOrd="0" presId="urn:microsoft.com/office/officeart/2005/8/layout/orgChart1"/>
    <dgm:cxn modelId="{CF179420-749E-40A2-A7FE-63C50C3E9DE8}" type="presParOf" srcId="{16075690-1FFB-48D8-AF87-E299F8BEFD0C}" destId="{5694667A-1662-4518-8B16-7C97E1644F27}" srcOrd="0" destOrd="0" presId="urn:microsoft.com/office/officeart/2005/8/layout/orgChart1"/>
    <dgm:cxn modelId="{94A30E6E-7833-4627-AE3C-452C46B1343B}" type="presParOf" srcId="{5694667A-1662-4518-8B16-7C97E1644F27}" destId="{6F3BEE39-BBD8-4024-9758-B99DFBABE21A}" srcOrd="0" destOrd="0" presId="urn:microsoft.com/office/officeart/2005/8/layout/orgChart1"/>
    <dgm:cxn modelId="{D24B6043-A04E-447D-8046-B300AAF330CF}" type="presParOf" srcId="{5694667A-1662-4518-8B16-7C97E1644F27}" destId="{C7CDF118-B0D7-46A5-BAEE-F2403D1ADB9A}" srcOrd="1" destOrd="0" presId="urn:microsoft.com/office/officeart/2005/8/layout/orgChart1"/>
    <dgm:cxn modelId="{08BB0598-B754-4C03-9BDC-F38C935174C7}" type="presParOf" srcId="{16075690-1FFB-48D8-AF87-E299F8BEFD0C}" destId="{7B167284-1979-449E-8632-DD194713B07A}" srcOrd="1" destOrd="0" presId="urn:microsoft.com/office/officeart/2005/8/layout/orgChart1"/>
    <dgm:cxn modelId="{DF54BA8E-2754-4B8B-92F2-9A6D9F23DA8C}" type="presParOf" srcId="{7B167284-1979-449E-8632-DD194713B07A}" destId="{C0893BDE-737B-4280-A40B-A524B5E76726}" srcOrd="0" destOrd="0" presId="urn:microsoft.com/office/officeart/2005/8/layout/orgChart1"/>
    <dgm:cxn modelId="{BECB4C3A-8045-4F20-85CB-396CB9B0641D}" type="presParOf" srcId="{7B167284-1979-449E-8632-DD194713B07A}" destId="{0580EC2B-5C31-4887-88AA-56D7AD9E821A}" srcOrd="1" destOrd="0" presId="urn:microsoft.com/office/officeart/2005/8/layout/orgChart1"/>
    <dgm:cxn modelId="{22E2F8DD-6541-40FB-9C37-6EA041B847ED}" type="presParOf" srcId="{0580EC2B-5C31-4887-88AA-56D7AD9E821A}" destId="{C25BFF72-D41A-438B-9FC5-D67C0EAA8630}" srcOrd="0" destOrd="0" presId="urn:microsoft.com/office/officeart/2005/8/layout/orgChart1"/>
    <dgm:cxn modelId="{839DAF02-23FE-42D5-9844-39E4A5990083}" type="presParOf" srcId="{C25BFF72-D41A-438B-9FC5-D67C0EAA8630}" destId="{AA450AC1-82AC-47D1-BB3B-0122BECAD952}" srcOrd="0" destOrd="0" presId="urn:microsoft.com/office/officeart/2005/8/layout/orgChart1"/>
    <dgm:cxn modelId="{118DF3DF-F8E3-4631-AB91-07F96F40976E}" type="presParOf" srcId="{C25BFF72-D41A-438B-9FC5-D67C0EAA8630}" destId="{39226A35-6C14-4AFF-848A-5B69EE39AD3C}" srcOrd="1" destOrd="0" presId="urn:microsoft.com/office/officeart/2005/8/layout/orgChart1"/>
    <dgm:cxn modelId="{D6188D72-C088-4889-94F5-7BCFC2CBBEC0}" type="presParOf" srcId="{0580EC2B-5C31-4887-88AA-56D7AD9E821A}" destId="{CE80901A-69F3-4164-B6A7-4545328796F3}" srcOrd="1" destOrd="0" presId="urn:microsoft.com/office/officeart/2005/8/layout/orgChart1"/>
    <dgm:cxn modelId="{A2E0AEC5-5B6F-455B-93EA-47E3A5CEF412}" type="presParOf" srcId="{0580EC2B-5C31-4887-88AA-56D7AD9E821A}" destId="{EFE366E1-CA92-4F42-A6C3-330787E77A87}" srcOrd="2" destOrd="0" presId="urn:microsoft.com/office/officeart/2005/8/layout/orgChart1"/>
    <dgm:cxn modelId="{11143085-5D8F-4628-89FE-04095909B9D1}" type="presParOf" srcId="{7B167284-1979-449E-8632-DD194713B07A}" destId="{EF959D86-C34F-46AF-8896-5E71FA0B9C19}" srcOrd="2" destOrd="0" presId="urn:microsoft.com/office/officeart/2005/8/layout/orgChart1"/>
    <dgm:cxn modelId="{E344F537-063A-409E-8201-6DD66485576C}" type="presParOf" srcId="{7B167284-1979-449E-8632-DD194713B07A}" destId="{F3575BC8-5489-4E67-A797-10A2A80D9DE7}" srcOrd="3" destOrd="0" presId="urn:microsoft.com/office/officeart/2005/8/layout/orgChart1"/>
    <dgm:cxn modelId="{5648B884-679D-426A-8C31-0750FAD4733A}" type="presParOf" srcId="{F3575BC8-5489-4E67-A797-10A2A80D9DE7}" destId="{DF2E79DF-FAB0-4C58-9091-C2E3B817F0DE}" srcOrd="0" destOrd="0" presId="urn:microsoft.com/office/officeart/2005/8/layout/orgChart1"/>
    <dgm:cxn modelId="{0D79B7CD-8929-448D-8784-20DB98258AAC}" type="presParOf" srcId="{DF2E79DF-FAB0-4C58-9091-C2E3B817F0DE}" destId="{4AD5994F-6275-4C06-881A-DEA7C1E6DB4B}" srcOrd="0" destOrd="0" presId="urn:microsoft.com/office/officeart/2005/8/layout/orgChart1"/>
    <dgm:cxn modelId="{6DF0D8A8-A77A-4DF6-9246-27E4F0A9BC87}" type="presParOf" srcId="{DF2E79DF-FAB0-4C58-9091-C2E3B817F0DE}" destId="{7BC0D688-371E-42F1-9440-4AFAD5DE1BDF}" srcOrd="1" destOrd="0" presId="urn:microsoft.com/office/officeart/2005/8/layout/orgChart1"/>
    <dgm:cxn modelId="{DA3AD33E-7CEE-44B1-991B-2BCCE05F24FD}" type="presParOf" srcId="{F3575BC8-5489-4E67-A797-10A2A80D9DE7}" destId="{7C7820CA-13EF-41CD-BB7B-E88B3875D9FA}" srcOrd="1" destOrd="0" presId="urn:microsoft.com/office/officeart/2005/8/layout/orgChart1"/>
    <dgm:cxn modelId="{F0B23D53-CCAF-47C9-88CA-AB590F12B5C2}" type="presParOf" srcId="{F3575BC8-5489-4E67-A797-10A2A80D9DE7}" destId="{77277AC3-2ADB-458E-9E47-5CFB9B76ACA9}" srcOrd="2" destOrd="0" presId="urn:microsoft.com/office/officeart/2005/8/layout/orgChart1"/>
    <dgm:cxn modelId="{5AD3C95B-5439-4134-9B39-4A5C54E95B2A}" type="presParOf" srcId="{16075690-1FFB-48D8-AF87-E299F8BEFD0C}" destId="{BB85D6C6-FEBA-40CC-9D58-F6DDAB546FCD}" srcOrd="2" destOrd="0" presId="urn:microsoft.com/office/officeart/2005/8/layout/orgChart1"/>
    <dgm:cxn modelId="{74581CE2-EF8E-4D8B-8818-AEEA96D8BB10}" type="presParOf" srcId="{CE369862-D53D-4C17-8188-3E3BBF40BBAD}" destId="{A2FC8318-E351-4EDF-B56D-D8D6A9BE0EF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C56058-BF7E-454B-84D0-5B05EB79D95D}">
      <dsp:nvSpPr>
        <dsp:cNvPr id="0" name=""/>
        <dsp:cNvSpPr/>
      </dsp:nvSpPr>
      <dsp:spPr>
        <a:xfrm>
          <a:off x="4094414" y="1938253"/>
          <a:ext cx="524719" cy="727547"/>
        </a:xfrm>
        <a:custGeom>
          <a:avLst/>
          <a:gdLst/>
          <a:ahLst/>
          <a:cxnLst/>
          <a:rect l="0" t="0" r="0" b="0"/>
          <a:pathLst>
            <a:path>
              <a:moveTo>
                <a:pt x="524719" y="0"/>
              </a:moveTo>
              <a:lnTo>
                <a:pt x="524719" y="727547"/>
              </a:lnTo>
              <a:lnTo>
                <a:pt x="0" y="727547"/>
              </a:lnTo>
            </a:path>
          </a:pathLst>
        </a:custGeom>
        <a:noFill/>
        <a:ln w="19050" cap="flat" cmpd="sng" algn="ctr">
          <a:solidFill>
            <a:schemeClr val="accent1"/>
          </a:solidFill>
          <a:prstDash val="dash"/>
          <a:round/>
          <a:headEnd type="none" w="med" len="med"/>
          <a:tailEnd type="none" w="med" len="med"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BBEC360-3155-4A1F-AEDF-74C930BDFD58}">
      <dsp:nvSpPr>
        <dsp:cNvPr id="0" name=""/>
        <dsp:cNvSpPr/>
      </dsp:nvSpPr>
      <dsp:spPr>
        <a:xfrm>
          <a:off x="4619133" y="1938253"/>
          <a:ext cx="3827532" cy="14550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9024"/>
              </a:lnTo>
              <a:lnTo>
                <a:pt x="3827532" y="1289024"/>
              </a:lnTo>
              <a:lnTo>
                <a:pt x="3827532" y="145509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B93E4A-FDC2-4974-A0FB-F53A2B8A17F9}">
      <dsp:nvSpPr>
        <dsp:cNvPr id="0" name=""/>
        <dsp:cNvSpPr/>
      </dsp:nvSpPr>
      <dsp:spPr>
        <a:xfrm>
          <a:off x="4619133" y="1938253"/>
          <a:ext cx="1913766" cy="14550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89024"/>
              </a:lnTo>
              <a:lnTo>
                <a:pt x="1913766" y="1289024"/>
              </a:lnTo>
              <a:lnTo>
                <a:pt x="1913766" y="145509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81BC45A-6E39-4ED0-8C8C-EAFB0E226845}">
      <dsp:nvSpPr>
        <dsp:cNvPr id="0" name=""/>
        <dsp:cNvSpPr/>
      </dsp:nvSpPr>
      <dsp:spPr>
        <a:xfrm>
          <a:off x="4573414" y="1938253"/>
          <a:ext cx="91440" cy="14550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5509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3E3FB0-720E-4D76-ADE2-97286F63083E}">
      <dsp:nvSpPr>
        <dsp:cNvPr id="0" name=""/>
        <dsp:cNvSpPr/>
      </dsp:nvSpPr>
      <dsp:spPr>
        <a:xfrm>
          <a:off x="2705367" y="1938253"/>
          <a:ext cx="1913766" cy="1455094"/>
        </a:xfrm>
        <a:custGeom>
          <a:avLst/>
          <a:gdLst/>
          <a:ahLst/>
          <a:cxnLst/>
          <a:rect l="0" t="0" r="0" b="0"/>
          <a:pathLst>
            <a:path>
              <a:moveTo>
                <a:pt x="1913766" y="0"/>
              </a:moveTo>
              <a:lnTo>
                <a:pt x="1913766" y="1289024"/>
              </a:lnTo>
              <a:lnTo>
                <a:pt x="0" y="1289024"/>
              </a:lnTo>
              <a:lnTo>
                <a:pt x="0" y="145509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C14106-F4A7-4CB6-8D0D-D246DF63E6E9}">
      <dsp:nvSpPr>
        <dsp:cNvPr id="0" name=""/>
        <dsp:cNvSpPr/>
      </dsp:nvSpPr>
      <dsp:spPr>
        <a:xfrm>
          <a:off x="791601" y="1938253"/>
          <a:ext cx="3827532" cy="1455094"/>
        </a:xfrm>
        <a:custGeom>
          <a:avLst/>
          <a:gdLst/>
          <a:ahLst/>
          <a:cxnLst/>
          <a:rect l="0" t="0" r="0" b="0"/>
          <a:pathLst>
            <a:path>
              <a:moveTo>
                <a:pt x="3827532" y="0"/>
              </a:moveTo>
              <a:lnTo>
                <a:pt x="3827532" y="1289024"/>
              </a:lnTo>
              <a:lnTo>
                <a:pt x="0" y="1289024"/>
              </a:lnTo>
              <a:lnTo>
                <a:pt x="0" y="1455094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944325-F4A7-4B99-B8B4-81746B7862B3}">
      <dsp:nvSpPr>
        <dsp:cNvPr id="0" name=""/>
        <dsp:cNvSpPr/>
      </dsp:nvSpPr>
      <dsp:spPr>
        <a:xfrm>
          <a:off x="3828321" y="1147441"/>
          <a:ext cx="1581624" cy="790812"/>
        </a:xfrm>
        <a:prstGeom prst="rect">
          <a:avLst/>
        </a:prstGeom>
        <a:solidFill>
          <a:srgbClr val="00A1CC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/>
            <a:t>Wholesale Trading Director</a:t>
          </a:r>
          <a:br>
            <a:rPr lang="en-GB" sz="1200" kern="1200"/>
          </a:br>
          <a:r>
            <a:rPr lang="en-GB" sz="1100" kern="1200"/>
            <a:t>Robbie Moore</a:t>
          </a:r>
          <a:endParaRPr lang="en-GB" sz="1200" kern="1200"/>
        </a:p>
      </dsp:txBody>
      <dsp:txXfrm>
        <a:off x="3828321" y="1147441"/>
        <a:ext cx="1581624" cy="790812"/>
      </dsp:txXfrm>
    </dsp:sp>
    <dsp:sp modelId="{909CD79E-0305-443B-8C8B-31839AC78432}">
      <dsp:nvSpPr>
        <dsp:cNvPr id="0" name=""/>
        <dsp:cNvSpPr/>
      </dsp:nvSpPr>
      <dsp:spPr>
        <a:xfrm>
          <a:off x="789" y="3393348"/>
          <a:ext cx="1581624" cy="7908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/>
            <a:t>Head of Trading: Impulse, Grocery &amp; Bulk</a:t>
          </a:r>
          <a:br>
            <a:rPr lang="en-GB" sz="1200" kern="1200"/>
          </a:br>
          <a:r>
            <a:rPr lang="en-GB" sz="1200" kern="1200"/>
            <a:t>Josh Williams</a:t>
          </a:r>
        </a:p>
      </dsp:txBody>
      <dsp:txXfrm>
        <a:off x="789" y="3393348"/>
        <a:ext cx="1581624" cy="790812"/>
      </dsp:txXfrm>
    </dsp:sp>
    <dsp:sp modelId="{F914BAAB-C735-4B3A-AE92-110E8B6AE088}">
      <dsp:nvSpPr>
        <dsp:cNvPr id="0" name=""/>
        <dsp:cNvSpPr/>
      </dsp:nvSpPr>
      <dsp:spPr>
        <a:xfrm>
          <a:off x="1914555" y="3393348"/>
          <a:ext cx="1581624" cy="7908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/>
            <a:t>Head of Trading: Licensed, Tobacco &amp; Direct</a:t>
          </a:r>
          <a:br>
            <a:rPr lang="en-GB" sz="1200" kern="1200"/>
          </a:br>
          <a:r>
            <a:rPr lang="en-GB" sz="1200" kern="1200"/>
            <a:t>Simon Chadwick-Zeff </a:t>
          </a:r>
        </a:p>
      </dsp:txBody>
      <dsp:txXfrm>
        <a:off x="1914555" y="3393348"/>
        <a:ext cx="1581624" cy="790812"/>
      </dsp:txXfrm>
    </dsp:sp>
    <dsp:sp modelId="{6EC6DC2B-6061-490A-83C1-02FAA569A7CB}">
      <dsp:nvSpPr>
        <dsp:cNvPr id="0" name=""/>
        <dsp:cNvSpPr/>
      </dsp:nvSpPr>
      <dsp:spPr>
        <a:xfrm>
          <a:off x="3828321" y="3393348"/>
          <a:ext cx="1581624" cy="7908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/>
            <a:t>Head of Trading: Fresh, Frozen &amp; Non-Food</a:t>
          </a:r>
          <a:br>
            <a:rPr lang="en-GB" sz="1200" kern="1200"/>
          </a:br>
          <a:r>
            <a:rPr lang="en-GB" sz="1200" kern="1200"/>
            <a:t>Chez Montasser</a:t>
          </a:r>
        </a:p>
      </dsp:txBody>
      <dsp:txXfrm>
        <a:off x="3828321" y="3393348"/>
        <a:ext cx="1581624" cy="790812"/>
      </dsp:txXfrm>
    </dsp:sp>
    <dsp:sp modelId="{B31665A2-7BD5-4815-B98B-139021863545}">
      <dsp:nvSpPr>
        <dsp:cNvPr id="0" name=""/>
        <dsp:cNvSpPr/>
      </dsp:nvSpPr>
      <dsp:spPr>
        <a:xfrm>
          <a:off x="5742087" y="3393348"/>
          <a:ext cx="1581624" cy="7908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/>
            <a:t>Head of Operations</a:t>
          </a:r>
          <a:br>
            <a:rPr lang="en-GB" sz="1200" kern="1200"/>
          </a:br>
          <a:r>
            <a:rPr lang="en-GB" sz="1200" kern="1200"/>
            <a:t>LJ Hanson</a:t>
          </a:r>
        </a:p>
      </dsp:txBody>
      <dsp:txXfrm>
        <a:off x="5742087" y="3393348"/>
        <a:ext cx="1581624" cy="790812"/>
      </dsp:txXfrm>
    </dsp:sp>
    <dsp:sp modelId="{89DCF405-4207-4458-BE92-33BBEA1043F0}">
      <dsp:nvSpPr>
        <dsp:cNvPr id="0" name=""/>
        <dsp:cNvSpPr/>
      </dsp:nvSpPr>
      <dsp:spPr>
        <a:xfrm>
          <a:off x="7655853" y="3393348"/>
          <a:ext cx="1581624" cy="7908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/>
            <a:t>Head of Supply</a:t>
          </a:r>
          <a:br>
            <a:rPr lang="en-GB" sz="1200" kern="1200"/>
          </a:br>
          <a:r>
            <a:rPr lang="en-GB" sz="1200" kern="1200"/>
            <a:t>Naomi Murray</a:t>
          </a:r>
        </a:p>
      </dsp:txBody>
      <dsp:txXfrm>
        <a:off x="7655853" y="3393348"/>
        <a:ext cx="1581624" cy="790812"/>
      </dsp:txXfrm>
    </dsp:sp>
    <dsp:sp modelId="{0276E2C6-7E8C-4981-B3F7-132FD268E496}">
      <dsp:nvSpPr>
        <dsp:cNvPr id="0" name=""/>
        <dsp:cNvSpPr/>
      </dsp:nvSpPr>
      <dsp:spPr>
        <a:xfrm>
          <a:off x="2512789" y="2270394"/>
          <a:ext cx="1581624" cy="790812"/>
        </a:xfrm>
        <a:prstGeom prst="rect">
          <a:avLst/>
        </a:prstGeom>
        <a:solidFill>
          <a:srgbClr val="00A1CC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/>
            <a:t>Business Assistant</a:t>
          </a:r>
          <a:br>
            <a:rPr lang="en-GB" sz="1200" kern="1200"/>
          </a:br>
          <a:r>
            <a:rPr lang="en-GB" sz="1100" kern="1200"/>
            <a:t>Ellouise Seppings</a:t>
          </a:r>
          <a:endParaRPr lang="en-GB" sz="1200" kern="1200"/>
        </a:p>
      </dsp:txBody>
      <dsp:txXfrm>
        <a:off x="2512789" y="2270394"/>
        <a:ext cx="1581624" cy="7908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337507-D90D-4A5D-ABF7-06E9BE3AA04A}">
      <dsp:nvSpPr>
        <dsp:cNvPr id="0" name=""/>
        <dsp:cNvSpPr/>
      </dsp:nvSpPr>
      <dsp:spPr>
        <a:xfrm>
          <a:off x="7228888" y="2003711"/>
          <a:ext cx="248077" cy="19350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5007"/>
              </a:lnTo>
              <a:lnTo>
                <a:pt x="248077" y="193500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804177-568F-4185-87E4-A397AA5CDE8B}">
      <dsp:nvSpPr>
        <dsp:cNvPr id="0" name=""/>
        <dsp:cNvSpPr/>
      </dsp:nvSpPr>
      <dsp:spPr>
        <a:xfrm>
          <a:off x="7228888" y="2003711"/>
          <a:ext cx="248077" cy="7607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0772"/>
              </a:lnTo>
              <a:lnTo>
                <a:pt x="248077" y="76077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795841-127A-4B11-9F8F-6102C0F08259}">
      <dsp:nvSpPr>
        <dsp:cNvPr id="0" name=""/>
        <dsp:cNvSpPr/>
      </dsp:nvSpPr>
      <dsp:spPr>
        <a:xfrm>
          <a:off x="5889268" y="829475"/>
          <a:ext cx="2001161" cy="3473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3654"/>
              </a:lnTo>
              <a:lnTo>
                <a:pt x="2001161" y="173654"/>
              </a:lnTo>
              <a:lnTo>
                <a:pt x="2001161" y="34730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D067E2-C3CF-4414-9B5B-00BA49E30A48}">
      <dsp:nvSpPr>
        <dsp:cNvPr id="0" name=""/>
        <dsp:cNvSpPr/>
      </dsp:nvSpPr>
      <dsp:spPr>
        <a:xfrm>
          <a:off x="5227727" y="2003711"/>
          <a:ext cx="248077" cy="42834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83478"/>
              </a:lnTo>
              <a:lnTo>
                <a:pt x="248077" y="428347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A63A25-C71E-48E2-B17F-BD2C7FBB6926}">
      <dsp:nvSpPr>
        <dsp:cNvPr id="0" name=""/>
        <dsp:cNvSpPr/>
      </dsp:nvSpPr>
      <dsp:spPr>
        <a:xfrm>
          <a:off x="5227727" y="2003711"/>
          <a:ext cx="248077" cy="31092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09242"/>
              </a:lnTo>
              <a:lnTo>
                <a:pt x="248077" y="310924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77CE2B-8AD3-4394-B323-21897237010D}">
      <dsp:nvSpPr>
        <dsp:cNvPr id="0" name=""/>
        <dsp:cNvSpPr/>
      </dsp:nvSpPr>
      <dsp:spPr>
        <a:xfrm>
          <a:off x="5227727" y="2003711"/>
          <a:ext cx="248077" cy="19350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5007"/>
              </a:lnTo>
              <a:lnTo>
                <a:pt x="248077" y="193500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49DF3B-8AD1-4BE9-BF4D-867F52AFB514}">
      <dsp:nvSpPr>
        <dsp:cNvPr id="0" name=""/>
        <dsp:cNvSpPr/>
      </dsp:nvSpPr>
      <dsp:spPr>
        <a:xfrm>
          <a:off x="5227727" y="2003711"/>
          <a:ext cx="248077" cy="7607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60772"/>
              </a:lnTo>
              <a:lnTo>
                <a:pt x="248077" y="76077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46291A-FFBA-40ED-9BC9-A22C1D215204}">
      <dsp:nvSpPr>
        <dsp:cNvPr id="0" name=""/>
        <dsp:cNvSpPr/>
      </dsp:nvSpPr>
      <dsp:spPr>
        <a:xfrm>
          <a:off x="5843548" y="829475"/>
          <a:ext cx="91440" cy="34730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730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7F52C5-ECD5-45F3-AC2B-0B55F4598824}">
      <dsp:nvSpPr>
        <dsp:cNvPr id="0" name=""/>
        <dsp:cNvSpPr/>
      </dsp:nvSpPr>
      <dsp:spPr>
        <a:xfrm>
          <a:off x="3888106" y="829475"/>
          <a:ext cx="2001161" cy="347309"/>
        </a:xfrm>
        <a:custGeom>
          <a:avLst/>
          <a:gdLst/>
          <a:ahLst/>
          <a:cxnLst/>
          <a:rect l="0" t="0" r="0" b="0"/>
          <a:pathLst>
            <a:path>
              <a:moveTo>
                <a:pt x="2001161" y="0"/>
              </a:moveTo>
              <a:lnTo>
                <a:pt x="2001161" y="173654"/>
              </a:lnTo>
              <a:lnTo>
                <a:pt x="0" y="173654"/>
              </a:lnTo>
              <a:lnTo>
                <a:pt x="0" y="347309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1765BA-A250-4D16-8CAF-53817EE87C0F}">
      <dsp:nvSpPr>
        <dsp:cNvPr id="0" name=""/>
        <dsp:cNvSpPr/>
      </dsp:nvSpPr>
      <dsp:spPr>
        <a:xfrm>
          <a:off x="5062342" y="2549"/>
          <a:ext cx="1653852" cy="8269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>
              <a:latin typeface="Avenir Next (Body)"/>
            </a:rPr>
            <a:t>Head of Trading</a:t>
          </a:r>
          <a:br>
            <a:rPr lang="en-GB" sz="1100" kern="1200">
              <a:latin typeface="Avenir Next (Body)"/>
            </a:rPr>
          </a:br>
          <a:r>
            <a:rPr lang="en-GB" sz="1100" kern="1200">
              <a:latin typeface="Avenir Next (Body)"/>
            </a:rPr>
            <a:t>Josh Williams</a:t>
          </a:r>
        </a:p>
      </dsp:txBody>
      <dsp:txXfrm>
        <a:off x="5062342" y="2549"/>
        <a:ext cx="1653852" cy="826926"/>
      </dsp:txXfrm>
    </dsp:sp>
    <dsp:sp modelId="{FC85BDD1-A042-42B6-B443-ECD697C2FACB}">
      <dsp:nvSpPr>
        <dsp:cNvPr id="0" name=""/>
        <dsp:cNvSpPr/>
      </dsp:nvSpPr>
      <dsp:spPr>
        <a:xfrm>
          <a:off x="3061180" y="1176784"/>
          <a:ext cx="1653852" cy="8269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>
              <a:latin typeface="Avenir Next (Body)"/>
            </a:rPr>
            <a:t>Senior Category Manager – Bulk </a:t>
          </a:r>
          <a:br>
            <a:rPr lang="en-GB" sz="1100" kern="1200" dirty="0">
              <a:latin typeface="Avenir Next (Body)"/>
            </a:rPr>
          </a:br>
          <a:r>
            <a:rPr lang="en-GB" sz="1100" kern="1200" dirty="0">
              <a:latin typeface="Avenir Next (Body)"/>
              <a:ea typeface="DengXian"/>
              <a:cs typeface="Arial"/>
            </a:rPr>
            <a:t>Ryan Hibbert</a:t>
          </a:r>
          <a:endParaRPr lang="en-GB" sz="1100" kern="1200" dirty="0">
            <a:latin typeface="Avenir Next (Body)"/>
          </a:endParaRPr>
        </a:p>
      </dsp:txBody>
      <dsp:txXfrm>
        <a:off x="3061180" y="1176784"/>
        <a:ext cx="1653852" cy="826926"/>
      </dsp:txXfrm>
    </dsp:sp>
    <dsp:sp modelId="{06D2EF8E-29CB-4337-9415-49026C33F5FE}">
      <dsp:nvSpPr>
        <dsp:cNvPr id="0" name=""/>
        <dsp:cNvSpPr/>
      </dsp:nvSpPr>
      <dsp:spPr>
        <a:xfrm>
          <a:off x="5062342" y="1176784"/>
          <a:ext cx="1653852" cy="8269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>
              <a:latin typeface="Avenir Next (Body)"/>
            </a:rPr>
            <a:t>Senior Category Manager – Impulse </a:t>
          </a:r>
          <a:br>
            <a:rPr lang="en-GB" sz="1100" kern="1200" dirty="0">
              <a:latin typeface="Avenir Next (Body)"/>
            </a:rPr>
          </a:br>
          <a:r>
            <a:rPr lang="en-GB" sz="1100" kern="1200" dirty="0">
              <a:latin typeface="Avenir Next (Body)"/>
            </a:rPr>
            <a:t>Rachael Grist</a:t>
          </a:r>
        </a:p>
      </dsp:txBody>
      <dsp:txXfrm>
        <a:off x="5062342" y="1176784"/>
        <a:ext cx="1653852" cy="826926"/>
      </dsp:txXfrm>
    </dsp:sp>
    <dsp:sp modelId="{20F0381E-54B4-498F-A049-03D720C67A8C}">
      <dsp:nvSpPr>
        <dsp:cNvPr id="0" name=""/>
        <dsp:cNvSpPr/>
      </dsp:nvSpPr>
      <dsp:spPr>
        <a:xfrm>
          <a:off x="5475805" y="2351020"/>
          <a:ext cx="1653852" cy="826926"/>
        </a:xfrm>
        <a:prstGeom prst="rect">
          <a:avLst/>
        </a:prstGeom>
        <a:solidFill>
          <a:srgbClr val="00A1CC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>
              <a:latin typeface="Avenir Next (Body)"/>
            </a:rPr>
            <a:t>Category Manager –  Biscuits, Crisps &amp; Snacks</a:t>
          </a:r>
          <a:br>
            <a:rPr lang="en-GB" sz="1100" kern="1200" dirty="0">
              <a:latin typeface="Avenir Next (Body)"/>
            </a:rPr>
          </a:br>
          <a:r>
            <a:rPr lang="en-GB" sz="1100" kern="1200" dirty="0">
              <a:latin typeface="Avenir Next (Body)"/>
            </a:rPr>
            <a:t>Rebecca Huxtable</a:t>
          </a:r>
        </a:p>
      </dsp:txBody>
      <dsp:txXfrm>
        <a:off x="5475805" y="2351020"/>
        <a:ext cx="1653852" cy="826926"/>
      </dsp:txXfrm>
    </dsp:sp>
    <dsp:sp modelId="{093EA9B7-A41A-448A-A83E-3AA1D9CC6AFC}">
      <dsp:nvSpPr>
        <dsp:cNvPr id="0" name=""/>
        <dsp:cNvSpPr/>
      </dsp:nvSpPr>
      <dsp:spPr>
        <a:xfrm>
          <a:off x="5475805" y="3525255"/>
          <a:ext cx="1653852" cy="826926"/>
        </a:xfrm>
        <a:prstGeom prst="rect">
          <a:avLst/>
        </a:prstGeom>
        <a:solidFill>
          <a:srgbClr val="00A1CC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>
              <a:latin typeface="Avenir Next (Body)"/>
            </a:rPr>
            <a:t>Category Manager –Seasonal</a:t>
          </a:r>
          <a:br>
            <a:rPr lang="en-GB" sz="1100" kern="1200">
              <a:latin typeface="Avenir Next (Body)"/>
            </a:rPr>
          </a:br>
          <a:r>
            <a:rPr lang="en-GB" sz="1100" kern="1200">
              <a:latin typeface="Avenir Next (Body)"/>
            </a:rPr>
            <a:t>Alana Reeves</a:t>
          </a:r>
        </a:p>
      </dsp:txBody>
      <dsp:txXfrm>
        <a:off x="5475805" y="3525255"/>
        <a:ext cx="1653852" cy="826926"/>
      </dsp:txXfrm>
    </dsp:sp>
    <dsp:sp modelId="{2D10679D-1794-4A95-81EF-698D83D28A30}">
      <dsp:nvSpPr>
        <dsp:cNvPr id="0" name=""/>
        <dsp:cNvSpPr/>
      </dsp:nvSpPr>
      <dsp:spPr>
        <a:xfrm>
          <a:off x="5475805" y="4699490"/>
          <a:ext cx="1653852" cy="826926"/>
        </a:xfrm>
        <a:prstGeom prst="rect">
          <a:avLst/>
        </a:prstGeom>
        <a:solidFill>
          <a:srgbClr val="00A1CC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>
              <a:latin typeface="Avenir Next (Body)"/>
            </a:rPr>
            <a:t>Category Manager – Confectionery</a:t>
          </a:r>
          <a:br>
            <a:rPr lang="en-GB" sz="1100" kern="1200" dirty="0">
              <a:latin typeface="Avenir Next (Body)"/>
            </a:rPr>
          </a:br>
          <a:r>
            <a:rPr lang="en-GB" sz="1100" kern="1200" dirty="0">
              <a:latin typeface="Avenir Next (Body)"/>
            </a:rPr>
            <a:t>Joanna </a:t>
          </a:r>
          <a:r>
            <a:rPr lang="en-GB" sz="1100" kern="1200" dirty="0" err="1">
              <a:latin typeface="Avenir Next (Body)"/>
            </a:rPr>
            <a:t>Foxsmith</a:t>
          </a:r>
          <a:r>
            <a:rPr lang="en-GB" sz="1100" kern="1200" dirty="0">
              <a:latin typeface="Avenir Next (Body)"/>
            </a:rPr>
            <a:t> 13</a:t>
          </a:r>
          <a:r>
            <a:rPr lang="en-GB" sz="1100" kern="1200" baseline="30000" dirty="0">
              <a:latin typeface="Avenir Next (Body)"/>
            </a:rPr>
            <a:t>th</a:t>
          </a:r>
          <a:endParaRPr lang="en-GB" sz="1100" kern="1200" dirty="0">
            <a:latin typeface="Avenir Next (Body)"/>
          </a:endParaRPr>
        </a:p>
      </dsp:txBody>
      <dsp:txXfrm>
        <a:off x="5475805" y="4699490"/>
        <a:ext cx="1653852" cy="826926"/>
      </dsp:txXfrm>
    </dsp:sp>
    <dsp:sp modelId="{A465767F-2A24-47B6-949A-560892E0B820}">
      <dsp:nvSpPr>
        <dsp:cNvPr id="0" name=""/>
        <dsp:cNvSpPr/>
      </dsp:nvSpPr>
      <dsp:spPr>
        <a:xfrm>
          <a:off x="5475805" y="5873726"/>
          <a:ext cx="1653852" cy="826926"/>
        </a:xfrm>
        <a:prstGeom prst="rect">
          <a:avLst/>
        </a:prstGeom>
        <a:solidFill>
          <a:srgbClr val="00A1CC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>
              <a:latin typeface="Avenir Next (Body)"/>
            </a:rPr>
            <a:t>Category Manager – Soft Drinks</a:t>
          </a:r>
          <a:br>
            <a:rPr lang="en-GB" sz="1100" kern="1200" dirty="0">
              <a:latin typeface="Avenir Next (Body)"/>
            </a:rPr>
          </a:br>
          <a:r>
            <a:rPr lang="en-GB" sz="1100" kern="1200" dirty="0">
              <a:latin typeface="Avenir Next (Body)"/>
            </a:rPr>
            <a:t>Myles Catton</a:t>
          </a:r>
        </a:p>
      </dsp:txBody>
      <dsp:txXfrm>
        <a:off x="5475805" y="5873726"/>
        <a:ext cx="1653852" cy="826926"/>
      </dsp:txXfrm>
    </dsp:sp>
    <dsp:sp modelId="{0412301A-A4A9-4E31-9C94-9EE92617C057}">
      <dsp:nvSpPr>
        <dsp:cNvPr id="0" name=""/>
        <dsp:cNvSpPr/>
      </dsp:nvSpPr>
      <dsp:spPr>
        <a:xfrm>
          <a:off x="7063503" y="1176784"/>
          <a:ext cx="1653852" cy="82692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b="1" kern="1200" dirty="0">
              <a:latin typeface="Avenir Next (Body)"/>
            </a:rPr>
            <a:t>Senior Category Manager - Grocery </a:t>
          </a:r>
          <a:br>
            <a:rPr lang="en-GB" sz="1000" kern="1200" dirty="0">
              <a:latin typeface="Avenir Next (Body)"/>
            </a:rPr>
          </a:br>
          <a:r>
            <a:rPr lang="en-GB" sz="1000" kern="1200" dirty="0">
              <a:latin typeface="Avenir Next (Body)"/>
              <a:ea typeface="Calibri"/>
              <a:cs typeface="Calibri"/>
            </a:rPr>
            <a:t>Bella Broker</a:t>
          </a:r>
        </a:p>
      </dsp:txBody>
      <dsp:txXfrm>
        <a:off x="7063503" y="1176784"/>
        <a:ext cx="1653852" cy="826926"/>
      </dsp:txXfrm>
    </dsp:sp>
    <dsp:sp modelId="{21E24A3A-F53B-4AE6-AC0C-8516B8473348}">
      <dsp:nvSpPr>
        <dsp:cNvPr id="0" name=""/>
        <dsp:cNvSpPr/>
      </dsp:nvSpPr>
      <dsp:spPr>
        <a:xfrm>
          <a:off x="7476966" y="2351020"/>
          <a:ext cx="1653852" cy="826926"/>
        </a:xfrm>
        <a:prstGeom prst="rect">
          <a:avLst/>
        </a:prstGeom>
        <a:solidFill>
          <a:srgbClr val="00A1CC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>
              <a:latin typeface="Avenir Next (Body)"/>
            </a:rPr>
            <a:t>Category Manager – Core Grocery</a:t>
          </a:r>
          <a:br>
            <a:rPr lang="en-GB" sz="1100" kern="1200" dirty="0">
              <a:latin typeface="Avenir Next (Body)"/>
            </a:rPr>
          </a:br>
          <a:r>
            <a:rPr lang="en-GB" sz="1100" kern="1200" dirty="0">
              <a:latin typeface="Avenir Next (Body)"/>
            </a:rPr>
            <a:t>Caroline Rose</a:t>
          </a:r>
        </a:p>
      </dsp:txBody>
      <dsp:txXfrm>
        <a:off x="7476966" y="2351020"/>
        <a:ext cx="1653852" cy="826926"/>
      </dsp:txXfrm>
    </dsp:sp>
    <dsp:sp modelId="{45B590E2-16CC-4535-BAB1-99A527066E01}">
      <dsp:nvSpPr>
        <dsp:cNvPr id="0" name=""/>
        <dsp:cNvSpPr/>
      </dsp:nvSpPr>
      <dsp:spPr>
        <a:xfrm>
          <a:off x="7476966" y="3525255"/>
          <a:ext cx="1653852" cy="826926"/>
        </a:xfrm>
        <a:prstGeom prst="rect">
          <a:avLst/>
        </a:prstGeom>
        <a:solidFill>
          <a:srgbClr val="00A1CC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>
              <a:latin typeface="Avenir Next (Body)"/>
            </a:rPr>
            <a:t>Category Manager – Cereals, Hot </a:t>
          </a:r>
          <a:r>
            <a:rPr lang="en-GB" sz="1100" b="1" kern="1200" err="1">
              <a:latin typeface="Avenir Next (Body)"/>
            </a:rPr>
            <a:t>Bevs</a:t>
          </a:r>
          <a:r>
            <a:rPr lang="en-GB" sz="1100" b="1" kern="1200">
              <a:latin typeface="Avenir Next (Body)"/>
            </a:rPr>
            <a:t>, Home Baking</a:t>
          </a:r>
          <a:br>
            <a:rPr lang="en-GB" sz="1100" kern="1200">
              <a:latin typeface="Avenir Next (Body)"/>
            </a:rPr>
          </a:br>
          <a:r>
            <a:rPr lang="en-GB" sz="1100" kern="1200">
              <a:latin typeface="Avenir Next (Body)"/>
            </a:rPr>
            <a:t>Emily Furlong </a:t>
          </a:r>
        </a:p>
      </dsp:txBody>
      <dsp:txXfrm>
        <a:off x="7476966" y="3525255"/>
        <a:ext cx="1653852" cy="8269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59F12A-D481-4378-8B0F-32874C54656C}">
      <dsp:nvSpPr>
        <dsp:cNvPr id="0" name=""/>
        <dsp:cNvSpPr/>
      </dsp:nvSpPr>
      <dsp:spPr>
        <a:xfrm>
          <a:off x="8062943" y="2276195"/>
          <a:ext cx="281511" cy="8633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3302"/>
              </a:lnTo>
              <a:lnTo>
                <a:pt x="281511" y="86330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3BAC54-51DB-4D1E-B7B7-F1FD81C2F4F7}">
      <dsp:nvSpPr>
        <dsp:cNvPr id="0" name=""/>
        <dsp:cNvSpPr/>
      </dsp:nvSpPr>
      <dsp:spPr>
        <a:xfrm>
          <a:off x="5407349" y="943706"/>
          <a:ext cx="3406291" cy="3941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058"/>
              </a:lnTo>
              <a:lnTo>
                <a:pt x="3406291" y="197058"/>
              </a:lnTo>
              <a:lnTo>
                <a:pt x="3406291" y="39411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3ADEB6-770F-4252-8397-B4586AB6AD55}">
      <dsp:nvSpPr>
        <dsp:cNvPr id="0" name=""/>
        <dsp:cNvSpPr/>
      </dsp:nvSpPr>
      <dsp:spPr>
        <a:xfrm>
          <a:off x="5407349" y="943706"/>
          <a:ext cx="1135430" cy="3941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058"/>
              </a:lnTo>
              <a:lnTo>
                <a:pt x="1135430" y="197058"/>
              </a:lnTo>
              <a:lnTo>
                <a:pt x="1135430" y="39411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5B1531-850D-48C0-A2BE-C1EC75B51445}">
      <dsp:nvSpPr>
        <dsp:cNvPr id="0" name=""/>
        <dsp:cNvSpPr/>
      </dsp:nvSpPr>
      <dsp:spPr>
        <a:xfrm>
          <a:off x="3521220" y="2276195"/>
          <a:ext cx="281511" cy="35282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28280"/>
              </a:lnTo>
              <a:lnTo>
                <a:pt x="281511" y="352828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D0A340-4401-4B79-86F7-DE966A68B49D}">
      <dsp:nvSpPr>
        <dsp:cNvPr id="0" name=""/>
        <dsp:cNvSpPr/>
      </dsp:nvSpPr>
      <dsp:spPr>
        <a:xfrm>
          <a:off x="3521220" y="2276195"/>
          <a:ext cx="281511" cy="21957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95791"/>
              </a:lnTo>
              <a:lnTo>
                <a:pt x="281511" y="2195791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B25438-0D8C-4DCE-A117-809A6A0E46E4}">
      <dsp:nvSpPr>
        <dsp:cNvPr id="0" name=""/>
        <dsp:cNvSpPr/>
      </dsp:nvSpPr>
      <dsp:spPr>
        <a:xfrm>
          <a:off x="3521220" y="2276195"/>
          <a:ext cx="281511" cy="8633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3302"/>
              </a:lnTo>
              <a:lnTo>
                <a:pt x="281511" y="86330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5E0154-28C8-416C-A8B3-B8FB0C247249}">
      <dsp:nvSpPr>
        <dsp:cNvPr id="0" name=""/>
        <dsp:cNvSpPr/>
      </dsp:nvSpPr>
      <dsp:spPr>
        <a:xfrm>
          <a:off x="4271918" y="943706"/>
          <a:ext cx="1135430" cy="394116"/>
        </a:xfrm>
        <a:custGeom>
          <a:avLst/>
          <a:gdLst/>
          <a:ahLst/>
          <a:cxnLst/>
          <a:rect l="0" t="0" r="0" b="0"/>
          <a:pathLst>
            <a:path>
              <a:moveTo>
                <a:pt x="1135430" y="0"/>
              </a:moveTo>
              <a:lnTo>
                <a:pt x="1135430" y="197058"/>
              </a:lnTo>
              <a:lnTo>
                <a:pt x="0" y="197058"/>
              </a:lnTo>
              <a:lnTo>
                <a:pt x="0" y="39411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D55DA9-9D22-4BE9-9B56-6948354ACE94}">
      <dsp:nvSpPr>
        <dsp:cNvPr id="0" name=""/>
        <dsp:cNvSpPr/>
      </dsp:nvSpPr>
      <dsp:spPr>
        <a:xfrm>
          <a:off x="1250359" y="2276195"/>
          <a:ext cx="281511" cy="141403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14033"/>
              </a:lnTo>
              <a:lnTo>
                <a:pt x="281511" y="1414033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933183C-CEBF-4FA7-AD76-4385713D3783}">
      <dsp:nvSpPr>
        <dsp:cNvPr id="0" name=""/>
        <dsp:cNvSpPr/>
      </dsp:nvSpPr>
      <dsp:spPr>
        <a:xfrm>
          <a:off x="2001057" y="943706"/>
          <a:ext cx="3406291" cy="394116"/>
        </a:xfrm>
        <a:custGeom>
          <a:avLst/>
          <a:gdLst/>
          <a:ahLst/>
          <a:cxnLst/>
          <a:rect l="0" t="0" r="0" b="0"/>
          <a:pathLst>
            <a:path>
              <a:moveTo>
                <a:pt x="3406291" y="0"/>
              </a:moveTo>
              <a:lnTo>
                <a:pt x="3406291" y="197058"/>
              </a:lnTo>
              <a:lnTo>
                <a:pt x="0" y="197058"/>
              </a:lnTo>
              <a:lnTo>
                <a:pt x="0" y="39411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56F3DB-B258-4AAD-8CFC-8F8E575D59A7}">
      <dsp:nvSpPr>
        <dsp:cNvPr id="0" name=""/>
        <dsp:cNvSpPr/>
      </dsp:nvSpPr>
      <dsp:spPr>
        <a:xfrm>
          <a:off x="4468977" y="5334"/>
          <a:ext cx="1876744" cy="938372"/>
        </a:xfrm>
        <a:prstGeom prst="rect">
          <a:avLst/>
        </a:prstGeom>
        <a:solidFill>
          <a:srgbClr val="00A1CC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>
              <a:latin typeface="Avenir Next (Body)"/>
            </a:rPr>
            <a:t>Head of Trading</a:t>
          </a:r>
          <a:br>
            <a:rPr lang="en-GB" sz="1200" kern="1200">
              <a:latin typeface="Avenir Next (Body)"/>
            </a:rPr>
          </a:br>
          <a:r>
            <a:rPr lang="en-GB" sz="1050" kern="1200">
              <a:latin typeface="Avenir Next (Body)"/>
            </a:rPr>
            <a:t>Simon Chadwick-Zeff </a:t>
          </a:r>
          <a:endParaRPr lang="en-GB" sz="1200" kern="1200">
            <a:latin typeface="Avenir Next (Body)"/>
          </a:endParaRPr>
        </a:p>
      </dsp:txBody>
      <dsp:txXfrm>
        <a:off x="4468977" y="5334"/>
        <a:ext cx="1876744" cy="938372"/>
      </dsp:txXfrm>
    </dsp:sp>
    <dsp:sp modelId="{889AFABD-DB64-4737-A2E0-918C4E161057}">
      <dsp:nvSpPr>
        <dsp:cNvPr id="0" name=""/>
        <dsp:cNvSpPr/>
      </dsp:nvSpPr>
      <dsp:spPr>
        <a:xfrm>
          <a:off x="1062685" y="1337823"/>
          <a:ext cx="1876744" cy="9383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>
              <a:latin typeface="Avenir Next (Body)"/>
            </a:rPr>
            <a:t>Senior Category Assistant Impulse &amp; Lic</a:t>
          </a:r>
          <a:br>
            <a:rPr lang="en-GB" sz="1200" kern="1200">
              <a:latin typeface="Avenir Next (Body)"/>
            </a:rPr>
          </a:br>
          <a:r>
            <a:rPr lang="en-GB" sz="1050" kern="1200">
              <a:latin typeface="Avenir Next (Body)"/>
            </a:rPr>
            <a:t>Debbie Butler-Healey</a:t>
          </a:r>
          <a:endParaRPr lang="en-GB" sz="1200" kern="1200">
            <a:latin typeface="Avenir Next (Body)"/>
          </a:endParaRPr>
        </a:p>
      </dsp:txBody>
      <dsp:txXfrm>
        <a:off x="1062685" y="1337823"/>
        <a:ext cx="1876744" cy="938372"/>
      </dsp:txXfrm>
    </dsp:sp>
    <dsp:sp modelId="{05D924E2-9F83-4AF1-BD62-EC15F7F52895}">
      <dsp:nvSpPr>
        <dsp:cNvPr id="0" name=""/>
        <dsp:cNvSpPr/>
      </dsp:nvSpPr>
      <dsp:spPr>
        <a:xfrm>
          <a:off x="1531871" y="2670311"/>
          <a:ext cx="1680399" cy="2039833"/>
        </a:xfrm>
        <a:prstGeom prst="rect">
          <a:avLst/>
        </a:prstGeom>
        <a:solidFill>
          <a:srgbClr val="00A1CC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latin typeface="Avenir Next (Body)"/>
            </a:rPr>
            <a:t>Category Assistants:</a:t>
          </a:r>
          <a:br>
            <a:rPr lang="en-GB" sz="1200" kern="1200" dirty="0">
              <a:latin typeface="Avenir Next (Body)"/>
            </a:rPr>
          </a:br>
          <a:r>
            <a:rPr lang="en-GB" sz="1050" kern="1200" dirty="0">
              <a:latin typeface="Avenir Next (Body)"/>
            </a:rPr>
            <a:t>Iga </a:t>
          </a:r>
          <a:r>
            <a:rPr lang="en-GB" sz="1050" kern="1200" dirty="0" err="1">
              <a:latin typeface="Avenir Next (Body)"/>
            </a:rPr>
            <a:t>Dymowska</a:t>
          </a:r>
          <a:endParaRPr lang="en-GB" sz="1050" kern="1200" dirty="0">
            <a:latin typeface="Avenir Next (Body)"/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kern="1200" dirty="0">
              <a:latin typeface="Avenir Next (Body)"/>
            </a:rPr>
            <a:t>Kirsty Hudson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kern="1200" dirty="0">
              <a:latin typeface="Avenir Next (Body)"/>
            </a:rPr>
            <a:t>Emily Cubitt </a:t>
          </a:r>
        </a:p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kern="1200" dirty="0">
              <a:latin typeface="Avenir Next (Body)"/>
            </a:rPr>
            <a:t>Laura Mitchell</a:t>
          </a:r>
          <a:br>
            <a:rPr lang="en-GB" sz="1050" kern="1200" dirty="0">
              <a:latin typeface="Avenir Next (Body)"/>
            </a:rPr>
          </a:br>
          <a:r>
            <a:rPr lang="en-GB" sz="1050" kern="1200" dirty="0">
              <a:latin typeface="Avenir Next (Body)"/>
            </a:rPr>
            <a:t>Rebecca Potter </a:t>
          </a:r>
          <a:br>
            <a:rPr lang="en-GB" sz="1050" kern="1200" dirty="0">
              <a:latin typeface="Avenir Next (Body)"/>
            </a:rPr>
          </a:br>
          <a:r>
            <a:rPr lang="en-GB" sz="1050" kern="1200" dirty="0">
              <a:latin typeface="Avenir Next (Body)"/>
            </a:rPr>
            <a:t>Pauline Catley</a:t>
          </a:r>
          <a:br>
            <a:rPr lang="en-GB" sz="1050" kern="1200" dirty="0">
              <a:latin typeface="Avenir Next (Body)"/>
              <a:ea typeface="DengXian"/>
              <a:cs typeface="Arial"/>
            </a:rPr>
          </a:br>
          <a:r>
            <a:rPr lang="en-GB" sz="1050" kern="1200" dirty="0">
              <a:latin typeface="Avenir Next (Body)"/>
              <a:ea typeface="DengXian"/>
              <a:cs typeface="Arial"/>
            </a:rPr>
            <a:t>Imogen Fletcher</a:t>
          </a:r>
          <a:endParaRPr lang="en-GB" sz="1100" kern="1200" dirty="0">
            <a:latin typeface="Avenir Next (Body)"/>
          </a:endParaRPr>
        </a:p>
      </dsp:txBody>
      <dsp:txXfrm>
        <a:off x="1531871" y="2670311"/>
        <a:ext cx="1680399" cy="2039833"/>
      </dsp:txXfrm>
    </dsp:sp>
    <dsp:sp modelId="{2906A908-C5F0-4C13-A311-021865DD959C}">
      <dsp:nvSpPr>
        <dsp:cNvPr id="0" name=""/>
        <dsp:cNvSpPr/>
      </dsp:nvSpPr>
      <dsp:spPr>
        <a:xfrm>
          <a:off x="3333546" y="1337823"/>
          <a:ext cx="1876744" cy="9383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latin typeface="Avenir Next (Body)"/>
            </a:rPr>
            <a:t>Senior Category Manager – BWS</a:t>
          </a:r>
          <a:br>
            <a:rPr lang="en-GB" sz="1200" kern="1200" dirty="0">
              <a:latin typeface="Avenir Next (Body)"/>
            </a:rPr>
          </a:br>
          <a:r>
            <a:rPr lang="en-GB" sz="1050" kern="1200" dirty="0">
              <a:latin typeface="Avenir Next (Body)"/>
            </a:rPr>
            <a:t>Steve Evans</a:t>
          </a:r>
          <a:endParaRPr lang="en-GB" sz="1200" kern="1200" dirty="0">
            <a:latin typeface="Avenir Next (Body)"/>
          </a:endParaRPr>
        </a:p>
      </dsp:txBody>
      <dsp:txXfrm>
        <a:off x="3333546" y="1337823"/>
        <a:ext cx="1876744" cy="938372"/>
      </dsp:txXfrm>
    </dsp:sp>
    <dsp:sp modelId="{6DE365FD-3BA4-49B0-A7A2-0936AA937EE1}">
      <dsp:nvSpPr>
        <dsp:cNvPr id="0" name=""/>
        <dsp:cNvSpPr/>
      </dsp:nvSpPr>
      <dsp:spPr>
        <a:xfrm>
          <a:off x="3802732" y="2670311"/>
          <a:ext cx="1876744" cy="938372"/>
        </a:xfrm>
        <a:prstGeom prst="rect">
          <a:avLst/>
        </a:prstGeom>
        <a:solidFill>
          <a:srgbClr val="00A1CC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latin typeface="Avenir Next (Body)"/>
            </a:rPr>
            <a:t>Category Manager – Beer</a:t>
          </a:r>
          <a:br>
            <a:rPr lang="en-GB" sz="1200" kern="1200" dirty="0">
              <a:latin typeface="Avenir Next (Body)"/>
            </a:rPr>
          </a:br>
          <a:r>
            <a:rPr lang="en-GB" sz="1050" kern="1200" dirty="0">
              <a:latin typeface="Avenir Next (Body)"/>
            </a:rPr>
            <a:t>Mark Land</a:t>
          </a:r>
          <a:endParaRPr lang="en-GB" sz="1200" kern="1200" dirty="0">
            <a:latin typeface="Avenir Next (Body)"/>
          </a:endParaRPr>
        </a:p>
      </dsp:txBody>
      <dsp:txXfrm>
        <a:off x="3802732" y="2670311"/>
        <a:ext cx="1876744" cy="938372"/>
      </dsp:txXfrm>
    </dsp:sp>
    <dsp:sp modelId="{9359CBF6-5399-4B29-91F1-FCFDD2AAB1DF}">
      <dsp:nvSpPr>
        <dsp:cNvPr id="0" name=""/>
        <dsp:cNvSpPr/>
      </dsp:nvSpPr>
      <dsp:spPr>
        <a:xfrm>
          <a:off x="3802732" y="4002800"/>
          <a:ext cx="1876744" cy="938372"/>
        </a:xfrm>
        <a:prstGeom prst="rect">
          <a:avLst/>
        </a:prstGeom>
        <a:solidFill>
          <a:srgbClr val="00A1CC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>
              <a:latin typeface="Avenir Next (Body)"/>
            </a:rPr>
            <a:t>Category Manager – Spirits </a:t>
          </a:r>
          <a:br>
            <a:rPr lang="en-GB" sz="1200" kern="1200">
              <a:latin typeface="Avenir Next (Body)"/>
            </a:rPr>
          </a:br>
          <a:r>
            <a:rPr lang="en-GB" sz="1100" kern="1200">
              <a:latin typeface="Avenir Next (Body)"/>
            </a:rPr>
            <a:t>Donna Powell</a:t>
          </a:r>
          <a:endParaRPr lang="en-GB" sz="1200" kern="1200">
            <a:latin typeface="Avenir Next (Body)"/>
          </a:endParaRPr>
        </a:p>
      </dsp:txBody>
      <dsp:txXfrm>
        <a:off x="3802732" y="4002800"/>
        <a:ext cx="1876744" cy="938372"/>
      </dsp:txXfrm>
    </dsp:sp>
    <dsp:sp modelId="{4A62F656-7E13-495C-AE57-EF101894CC26}">
      <dsp:nvSpPr>
        <dsp:cNvPr id="0" name=""/>
        <dsp:cNvSpPr/>
      </dsp:nvSpPr>
      <dsp:spPr>
        <a:xfrm>
          <a:off x="3802732" y="5335289"/>
          <a:ext cx="1876744" cy="938372"/>
        </a:xfrm>
        <a:prstGeom prst="rect">
          <a:avLst/>
        </a:prstGeom>
        <a:solidFill>
          <a:srgbClr val="00A1CC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latin typeface="Avenir Next (Body)"/>
            </a:rPr>
            <a:t>Category Manager – Wine</a:t>
          </a:r>
          <a:br>
            <a:rPr lang="en-GB" sz="1200" kern="1200" dirty="0">
              <a:latin typeface="Avenir Next (Body)"/>
            </a:rPr>
          </a:br>
          <a:r>
            <a:rPr lang="en-GB" sz="1200" kern="1200" dirty="0">
              <a:latin typeface="Avenir Next (Body)"/>
              <a:ea typeface="Calibri"/>
              <a:cs typeface="Calibri"/>
            </a:rPr>
            <a:t>TBC</a:t>
          </a:r>
        </a:p>
      </dsp:txBody>
      <dsp:txXfrm>
        <a:off x="3802732" y="5335289"/>
        <a:ext cx="1876744" cy="938372"/>
      </dsp:txXfrm>
    </dsp:sp>
    <dsp:sp modelId="{F311C775-00C4-45B8-9497-27FCC141ACB2}">
      <dsp:nvSpPr>
        <dsp:cNvPr id="0" name=""/>
        <dsp:cNvSpPr/>
      </dsp:nvSpPr>
      <dsp:spPr>
        <a:xfrm>
          <a:off x="5604407" y="1337823"/>
          <a:ext cx="1876744" cy="9383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latin typeface="Avenir Next (Body)"/>
            </a:rPr>
            <a:t>Senior Category Manager – Kiosk &amp; Tobacco</a:t>
          </a:r>
          <a:br>
            <a:rPr lang="en-GB" sz="1200" kern="1200" dirty="0">
              <a:latin typeface="Avenir Next (Body)"/>
            </a:rPr>
          </a:br>
          <a:r>
            <a:rPr lang="en-GB" sz="1200" kern="1200" dirty="0">
              <a:latin typeface="Avenir Next (Body)"/>
            </a:rPr>
            <a:t>Wayne K </a:t>
          </a:r>
        </a:p>
      </dsp:txBody>
      <dsp:txXfrm>
        <a:off x="5604407" y="1337823"/>
        <a:ext cx="1876744" cy="938372"/>
      </dsp:txXfrm>
    </dsp:sp>
    <dsp:sp modelId="{2E20CC4B-FD63-45A7-9447-17EFB708CAC7}">
      <dsp:nvSpPr>
        <dsp:cNvPr id="0" name=""/>
        <dsp:cNvSpPr/>
      </dsp:nvSpPr>
      <dsp:spPr>
        <a:xfrm>
          <a:off x="7875268" y="1337823"/>
          <a:ext cx="1876744" cy="9383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>
              <a:latin typeface="Avenir Next (Body)"/>
            </a:rPr>
            <a:t>Category Manager – DTS</a:t>
          </a:r>
          <a:br>
            <a:rPr lang="en-GB" sz="1200" kern="1200">
              <a:latin typeface="Avenir Next (Body)"/>
            </a:rPr>
          </a:br>
          <a:r>
            <a:rPr lang="en-GB" sz="1050" kern="1200">
              <a:latin typeface="Avenir Next (Body)"/>
            </a:rPr>
            <a:t>Samantha Rusling</a:t>
          </a:r>
          <a:endParaRPr lang="en-GB" sz="1200" kern="1200">
            <a:latin typeface="Avenir Next (Body)"/>
          </a:endParaRPr>
        </a:p>
      </dsp:txBody>
      <dsp:txXfrm>
        <a:off x="7875268" y="1337823"/>
        <a:ext cx="1876744" cy="938372"/>
      </dsp:txXfrm>
    </dsp:sp>
    <dsp:sp modelId="{9FC8231B-3914-46B6-81AC-B4CCD76BA58D}">
      <dsp:nvSpPr>
        <dsp:cNvPr id="0" name=""/>
        <dsp:cNvSpPr/>
      </dsp:nvSpPr>
      <dsp:spPr>
        <a:xfrm>
          <a:off x="8344454" y="2670311"/>
          <a:ext cx="1876744" cy="938372"/>
        </a:xfrm>
        <a:prstGeom prst="rect">
          <a:avLst/>
        </a:prstGeom>
        <a:solidFill>
          <a:srgbClr val="00A1CC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latin typeface="Avenir Next (Body)"/>
            </a:rPr>
            <a:t>Category Assistant – DTS</a:t>
          </a:r>
          <a:br>
            <a:rPr lang="en-GB" sz="1200" kern="1200" dirty="0">
              <a:latin typeface="Avenir Next (Body)"/>
            </a:rPr>
          </a:br>
          <a:r>
            <a:rPr lang="en-GB" sz="1200" kern="1200" dirty="0">
              <a:latin typeface="Avenir Next (Body)"/>
            </a:rPr>
            <a:t>Millie Hunt</a:t>
          </a:r>
          <a:endParaRPr lang="en-GB" sz="1200" kern="1200" dirty="0">
            <a:latin typeface="Avenir Next (Body)"/>
            <a:ea typeface="Calibri"/>
            <a:cs typeface="Calibri"/>
          </a:endParaRPr>
        </a:p>
      </dsp:txBody>
      <dsp:txXfrm>
        <a:off x="8344454" y="2670311"/>
        <a:ext cx="1876744" cy="9383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959D86-C34F-46AF-8896-5E71FA0B9C19}">
      <dsp:nvSpPr>
        <dsp:cNvPr id="0" name=""/>
        <dsp:cNvSpPr/>
      </dsp:nvSpPr>
      <dsp:spPr>
        <a:xfrm>
          <a:off x="7217318" y="1422775"/>
          <a:ext cx="236910" cy="15063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06388"/>
              </a:lnTo>
              <a:lnTo>
                <a:pt x="236910" y="150638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893BDE-737B-4280-A40B-A524B5E76726}">
      <dsp:nvSpPr>
        <dsp:cNvPr id="0" name=""/>
        <dsp:cNvSpPr/>
      </dsp:nvSpPr>
      <dsp:spPr>
        <a:xfrm>
          <a:off x="7217318" y="1422775"/>
          <a:ext cx="236910" cy="6005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0558"/>
              </a:lnTo>
              <a:lnTo>
                <a:pt x="236910" y="60055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946A66-9C5B-4EB5-A58F-65E984ECE8F2}">
      <dsp:nvSpPr>
        <dsp:cNvPr id="0" name=""/>
        <dsp:cNvSpPr/>
      </dsp:nvSpPr>
      <dsp:spPr>
        <a:xfrm>
          <a:off x="5772248" y="582747"/>
          <a:ext cx="2193982" cy="2587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706"/>
              </a:lnTo>
              <a:lnTo>
                <a:pt x="2193982" y="136706"/>
              </a:lnTo>
              <a:lnTo>
                <a:pt x="2193982" y="25877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42F03C-7D98-4471-A067-5D73A3BF888F}">
      <dsp:nvSpPr>
        <dsp:cNvPr id="0" name=""/>
        <dsp:cNvSpPr/>
      </dsp:nvSpPr>
      <dsp:spPr>
        <a:xfrm>
          <a:off x="4929000" y="1408133"/>
          <a:ext cx="302171" cy="46288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628820"/>
              </a:lnTo>
              <a:lnTo>
                <a:pt x="302171" y="462882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C0ED6E-F55D-4ADD-B6BB-F05E97F41C82}">
      <dsp:nvSpPr>
        <dsp:cNvPr id="0" name=""/>
        <dsp:cNvSpPr/>
      </dsp:nvSpPr>
      <dsp:spPr>
        <a:xfrm>
          <a:off x="4929000" y="1408133"/>
          <a:ext cx="302171" cy="36249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24909"/>
              </a:lnTo>
              <a:lnTo>
                <a:pt x="302171" y="3624909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C428D8-1DDA-4709-9A11-9E48C78E8A8C}">
      <dsp:nvSpPr>
        <dsp:cNvPr id="0" name=""/>
        <dsp:cNvSpPr/>
      </dsp:nvSpPr>
      <dsp:spPr>
        <a:xfrm>
          <a:off x="4929000" y="1408133"/>
          <a:ext cx="302171" cy="25754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75482"/>
              </a:lnTo>
              <a:lnTo>
                <a:pt x="302171" y="2575482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E0FFBD-4244-4C13-ACC9-C406670B24AA}">
      <dsp:nvSpPr>
        <dsp:cNvPr id="0" name=""/>
        <dsp:cNvSpPr/>
      </dsp:nvSpPr>
      <dsp:spPr>
        <a:xfrm>
          <a:off x="4929000" y="1408133"/>
          <a:ext cx="302171" cy="15682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68237"/>
              </a:lnTo>
              <a:lnTo>
                <a:pt x="302171" y="1568237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BFD329-D18A-43EF-B5E7-2CD935A5BDC5}">
      <dsp:nvSpPr>
        <dsp:cNvPr id="0" name=""/>
        <dsp:cNvSpPr/>
      </dsp:nvSpPr>
      <dsp:spPr>
        <a:xfrm>
          <a:off x="4929000" y="1408133"/>
          <a:ext cx="302171" cy="6068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06868"/>
              </a:lnTo>
              <a:lnTo>
                <a:pt x="302171" y="606868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32CE23-CA0F-4176-98E2-A9BC33E2C344}">
      <dsp:nvSpPr>
        <dsp:cNvPr id="0" name=""/>
        <dsp:cNvSpPr/>
      </dsp:nvSpPr>
      <dsp:spPr>
        <a:xfrm>
          <a:off x="5689071" y="582747"/>
          <a:ext cx="91440" cy="244128"/>
        </a:xfrm>
        <a:custGeom>
          <a:avLst/>
          <a:gdLst/>
          <a:ahLst/>
          <a:cxnLst/>
          <a:rect l="0" t="0" r="0" b="0"/>
          <a:pathLst>
            <a:path>
              <a:moveTo>
                <a:pt x="83176" y="0"/>
              </a:moveTo>
              <a:lnTo>
                <a:pt x="83176" y="122064"/>
              </a:lnTo>
              <a:lnTo>
                <a:pt x="45720" y="122064"/>
              </a:lnTo>
              <a:lnTo>
                <a:pt x="45720" y="24412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727293-848E-40EC-A260-199276194776}">
      <dsp:nvSpPr>
        <dsp:cNvPr id="0" name=""/>
        <dsp:cNvSpPr/>
      </dsp:nvSpPr>
      <dsp:spPr>
        <a:xfrm>
          <a:off x="2865794" y="1463295"/>
          <a:ext cx="269605" cy="12229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22944"/>
              </a:lnTo>
              <a:lnTo>
                <a:pt x="269605" y="1222944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49430B-B26D-41DA-8CF7-32427A5FBC19}">
      <dsp:nvSpPr>
        <dsp:cNvPr id="0" name=""/>
        <dsp:cNvSpPr/>
      </dsp:nvSpPr>
      <dsp:spPr>
        <a:xfrm>
          <a:off x="3584740" y="582747"/>
          <a:ext cx="2187507" cy="244128"/>
        </a:xfrm>
        <a:custGeom>
          <a:avLst/>
          <a:gdLst/>
          <a:ahLst/>
          <a:cxnLst/>
          <a:rect l="0" t="0" r="0" b="0"/>
          <a:pathLst>
            <a:path>
              <a:moveTo>
                <a:pt x="2187507" y="0"/>
              </a:moveTo>
              <a:lnTo>
                <a:pt x="2187507" y="122064"/>
              </a:lnTo>
              <a:lnTo>
                <a:pt x="0" y="122064"/>
              </a:lnTo>
              <a:lnTo>
                <a:pt x="0" y="244128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22DB4B-5969-4642-801E-F792D1B3A968}">
      <dsp:nvSpPr>
        <dsp:cNvPr id="0" name=""/>
        <dsp:cNvSpPr/>
      </dsp:nvSpPr>
      <dsp:spPr>
        <a:xfrm>
          <a:off x="5190989" y="1488"/>
          <a:ext cx="1162516" cy="581258"/>
        </a:xfrm>
        <a:prstGeom prst="rect">
          <a:avLst/>
        </a:prstGeom>
        <a:solidFill>
          <a:srgbClr val="00A1CC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>
              <a:latin typeface="Avenir Next (Body)"/>
            </a:rPr>
            <a:t>Head of Trading</a:t>
          </a:r>
          <a:br>
            <a:rPr lang="en-GB" sz="1050" kern="1200">
              <a:latin typeface="Avenir Next (Body)"/>
            </a:rPr>
          </a:br>
          <a:r>
            <a:rPr lang="en-GB" sz="1000" kern="1200">
              <a:latin typeface="Avenir Next (Body)"/>
            </a:rPr>
            <a:t>Chez Montasser</a:t>
          </a:r>
          <a:endParaRPr lang="en-GB" sz="1050" kern="1200">
            <a:latin typeface="Avenir Next (Body)"/>
          </a:endParaRPr>
        </a:p>
      </dsp:txBody>
      <dsp:txXfrm>
        <a:off x="5190989" y="1488"/>
        <a:ext cx="1162516" cy="581258"/>
      </dsp:txXfrm>
    </dsp:sp>
    <dsp:sp modelId="{50A44A8E-37F5-4473-B19B-F51418F99826}">
      <dsp:nvSpPr>
        <dsp:cNvPr id="0" name=""/>
        <dsp:cNvSpPr/>
      </dsp:nvSpPr>
      <dsp:spPr>
        <a:xfrm>
          <a:off x="2686057" y="826875"/>
          <a:ext cx="1797366" cy="63641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venir Next (Body)"/>
            </a:rPr>
            <a:t>Senior Category Assistant F&amp;F &amp; Grocery</a:t>
          </a:r>
          <a:br>
            <a:rPr lang="en-GB" sz="1050" kern="1200" dirty="0">
              <a:latin typeface="Avenir Next (Body)"/>
            </a:rPr>
          </a:br>
          <a:r>
            <a:rPr lang="en-GB" sz="1000" kern="1200" dirty="0">
              <a:latin typeface="Avenir Next (Body)"/>
            </a:rPr>
            <a:t>Jennifer Pattison </a:t>
          </a:r>
        </a:p>
      </dsp:txBody>
      <dsp:txXfrm>
        <a:off x="2686057" y="826875"/>
        <a:ext cx="1797366" cy="636419"/>
      </dsp:txXfrm>
    </dsp:sp>
    <dsp:sp modelId="{D9B199CA-1AA3-4D7D-82AA-AA5C7B06718A}">
      <dsp:nvSpPr>
        <dsp:cNvPr id="0" name=""/>
        <dsp:cNvSpPr/>
      </dsp:nvSpPr>
      <dsp:spPr>
        <a:xfrm>
          <a:off x="3135399" y="1707423"/>
          <a:ext cx="1263678" cy="1957631"/>
        </a:xfrm>
        <a:prstGeom prst="rect">
          <a:avLst/>
        </a:prstGeom>
        <a:solidFill>
          <a:srgbClr val="00A1CC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venir Next (Body)"/>
            </a:rPr>
            <a:t>Category Assistants:</a:t>
          </a:r>
          <a:br>
            <a:rPr lang="en-GB" sz="1050" kern="1200" dirty="0">
              <a:latin typeface="Avenir Next (Body)"/>
            </a:rPr>
          </a:br>
          <a:r>
            <a:rPr lang="en-GB" sz="1000" kern="1200" dirty="0">
              <a:latin typeface="Avenir Next (Body)"/>
            </a:rPr>
            <a:t>Lilly Moss           </a:t>
          </a:r>
          <a:br>
            <a:rPr lang="en-GB" sz="1000" kern="1200" dirty="0">
              <a:latin typeface="Avenir Next (Body)"/>
            </a:rPr>
          </a:br>
          <a:r>
            <a:rPr lang="en-GB" sz="1000" kern="1200" dirty="0">
              <a:latin typeface="Avenir Next (Body)"/>
            </a:rPr>
            <a:t>Cara Williams</a:t>
          </a:r>
          <a:br>
            <a:rPr lang="en-GB" sz="1000" kern="1200" dirty="0">
              <a:latin typeface="Avenir Next (Body)"/>
            </a:rPr>
          </a:br>
          <a:r>
            <a:rPr lang="en-GB" sz="1000" kern="1200" dirty="0">
              <a:latin typeface="Avenir Next (Body)"/>
            </a:rPr>
            <a:t>Caroline Grant Bernadette Garland</a:t>
          </a:r>
          <a:endParaRPr lang="en-GB" sz="1050" kern="1200" dirty="0">
            <a:latin typeface="Avenir Next (Body)"/>
          </a:endParaRPr>
        </a:p>
      </dsp:txBody>
      <dsp:txXfrm>
        <a:off x="3135399" y="1707423"/>
        <a:ext cx="1263678" cy="1957631"/>
      </dsp:txXfrm>
    </dsp:sp>
    <dsp:sp modelId="{AA9A8671-E831-4237-81B1-664D87366E1A}">
      <dsp:nvSpPr>
        <dsp:cNvPr id="0" name=""/>
        <dsp:cNvSpPr/>
      </dsp:nvSpPr>
      <dsp:spPr>
        <a:xfrm>
          <a:off x="4727552" y="826875"/>
          <a:ext cx="2014478" cy="5812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>
              <a:latin typeface="Avenir Next (Body)"/>
            </a:rPr>
            <a:t>Senior Category Manager – Fresh &amp; Frozen</a:t>
          </a:r>
          <a:br>
            <a:rPr lang="en-GB" sz="1050" kern="1200">
              <a:latin typeface="Avenir Next (Body)"/>
            </a:rPr>
          </a:br>
          <a:r>
            <a:rPr lang="en-GB" sz="1000" kern="1200">
              <a:latin typeface="Avenir Next (Body)"/>
            </a:rPr>
            <a:t>Stephen Paine</a:t>
          </a:r>
          <a:endParaRPr lang="en-GB" sz="1050" kern="1200">
            <a:latin typeface="Avenir Next (Body)"/>
          </a:endParaRPr>
        </a:p>
      </dsp:txBody>
      <dsp:txXfrm>
        <a:off x="4727552" y="826875"/>
        <a:ext cx="2014478" cy="581258"/>
      </dsp:txXfrm>
    </dsp:sp>
    <dsp:sp modelId="{0D1E7467-2FE1-4641-AD37-9C32128E730D}">
      <dsp:nvSpPr>
        <dsp:cNvPr id="0" name=""/>
        <dsp:cNvSpPr/>
      </dsp:nvSpPr>
      <dsp:spPr>
        <a:xfrm>
          <a:off x="5231172" y="1652262"/>
          <a:ext cx="1547565" cy="725480"/>
        </a:xfrm>
        <a:prstGeom prst="rect">
          <a:avLst/>
        </a:prstGeom>
        <a:solidFill>
          <a:srgbClr val="00A1CC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>
              <a:latin typeface="Avenir Next (Body)"/>
            </a:rPr>
            <a:t>Category Manager – Dairy, Bakery &amp; Juice</a:t>
          </a:r>
          <a:br>
            <a:rPr lang="en-GB" sz="1050" kern="1200">
              <a:latin typeface="Avenir Next (Body)"/>
            </a:rPr>
          </a:br>
          <a:r>
            <a:rPr lang="en-GB" sz="1050" kern="1200">
              <a:latin typeface="Avenir Next (Body)"/>
            </a:rPr>
            <a:t>Ian Redhead</a:t>
          </a:r>
        </a:p>
      </dsp:txBody>
      <dsp:txXfrm>
        <a:off x="5231172" y="1652262"/>
        <a:ext cx="1547565" cy="725480"/>
      </dsp:txXfrm>
    </dsp:sp>
    <dsp:sp modelId="{E66EF657-0F23-48D4-BA24-10EABCEDDAEB}">
      <dsp:nvSpPr>
        <dsp:cNvPr id="0" name=""/>
        <dsp:cNvSpPr/>
      </dsp:nvSpPr>
      <dsp:spPr>
        <a:xfrm>
          <a:off x="5231172" y="2621870"/>
          <a:ext cx="1587206" cy="709001"/>
        </a:xfrm>
        <a:prstGeom prst="rect">
          <a:avLst/>
        </a:prstGeom>
        <a:solidFill>
          <a:srgbClr val="00A1CC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>
              <a:latin typeface="Avenir Next (Body)"/>
            </a:rPr>
            <a:t>Category Manager – Produce &amp; Protein</a:t>
          </a:r>
          <a:br>
            <a:rPr lang="en-GB" sz="1050" kern="1200">
              <a:latin typeface="Avenir Next (Body)"/>
            </a:rPr>
          </a:br>
          <a:r>
            <a:rPr lang="en-GB" sz="1050" kern="1200">
              <a:latin typeface="Avenir Next (Body)"/>
            </a:rPr>
            <a:t>Darren Hamilton</a:t>
          </a:r>
        </a:p>
      </dsp:txBody>
      <dsp:txXfrm>
        <a:off x="5231172" y="2621870"/>
        <a:ext cx="1587206" cy="709001"/>
      </dsp:txXfrm>
    </dsp:sp>
    <dsp:sp modelId="{6BE02D38-E243-4B53-BBA7-8FC78E85CBB5}">
      <dsp:nvSpPr>
        <dsp:cNvPr id="0" name=""/>
        <dsp:cNvSpPr/>
      </dsp:nvSpPr>
      <dsp:spPr>
        <a:xfrm>
          <a:off x="5231172" y="3575000"/>
          <a:ext cx="1557911" cy="817231"/>
        </a:xfrm>
        <a:prstGeom prst="rect">
          <a:avLst/>
        </a:prstGeom>
        <a:solidFill>
          <a:srgbClr val="00A1CC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>
              <a:latin typeface="Avenir Next (Body)"/>
            </a:rPr>
            <a:t>Category Manager – Ready Meals &amp; Pizza</a:t>
          </a:r>
          <a:br>
            <a:rPr lang="en-GB" sz="1050" kern="1200">
              <a:latin typeface="Avenir Next (Body)"/>
            </a:rPr>
          </a:br>
          <a:r>
            <a:rPr lang="en-GB" sz="1000" kern="1200">
              <a:latin typeface="Avenir Next (Body)"/>
            </a:rPr>
            <a:t>Johannes </a:t>
          </a:r>
          <a:r>
            <a:rPr lang="en-GB" sz="1000" kern="1200" err="1">
              <a:latin typeface="Avenir Next (Body)"/>
            </a:rPr>
            <a:t>Trosee</a:t>
          </a:r>
          <a:endParaRPr lang="en-GB" sz="1050" kern="1200" err="1">
            <a:latin typeface="Avenir Next (Body)"/>
          </a:endParaRPr>
        </a:p>
      </dsp:txBody>
      <dsp:txXfrm>
        <a:off x="5231172" y="3575000"/>
        <a:ext cx="1557911" cy="817231"/>
      </dsp:txXfrm>
    </dsp:sp>
    <dsp:sp modelId="{88EC9B87-3C14-4B4D-BEDC-63EAE33A3968}">
      <dsp:nvSpPr>
        <dsp:cNvPr id="0" name=""/>
        <dsp:cNvSpPr/>
      </dsp:nvSpPr>
      <dsp:spPr>
        <a:xfrm>
          <a:off x="5231172" y="4636360"/>
          <a:ext cx="1587206" cy="793365"/>
        </a:xfrm>
        <a:prstGeom prst="rect">
          <a:avLst/>
        </a:prstGeom>
        <a:solidFill>
          <a:srgbClr val="00A1CC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venir Next (Body)"/>
            </a:rPr>
            <a:t>Category Manager – FTG</a:t>
          </a:r>
          <a:br>
            <a:rPr lang="en-GB" sz="1050" kern="1200" dirty="0">
              <a:latin typeface="Avenir Next (Body)"/>
            </a:rPr>
          </a:br>
          <a:r>
            <a:rPr lang="en-GB" sz="1000" kern="1200" dirty="0">
              <a:latin typeface="Avenir Next (Body)"/>
            </a:rPr>
            <a:t>Millie Davies </a:t>
          </a:r>
          <a:endParaRPr lang="en-GB" sz="1050" kern="1200" dirty="0">
            <a:latin typeface="Avenir Next (Body)"/>
          </a:endParaRPr>
        </a:p>
      </dsp:txBody>
      <dsp:txXfrm>
        <a:off x="5231172" y="4636360"/>
        <a:ext cx="1587206" cy="793365"/>
      </dsp:txXfrm>
    </dsp:sp>
    <dsp:sp modelId="{90A82408-E7CB-4817-8A03-CE9728BCE4C8}">
      <dsp:nvSpPr>
        <dsp:cNvPr id="0" name=""/>
        <dsp:cNvSpPr/>
      </dsp:nvSpPr>
      <dsp:spPr>
        <a:xfrm>
          <a:off x="5231172" y="5673854"/>
          <a:ext cx="1576848" cy="726200"/>
        </a:xfrm>
        <a:prstGeom prst="rect">
          <a:avLst/>
        </a:prstGeom>
        <a:solidFill>
          <a:srgbClr val="00A1CC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venir Next (Body)"/>
            </a:rPr>
            <a:t>Category Manager – Frozen &amp; World</a:t>
          </a:r>
          <a:br>
            <a:rPr lang="en-GB" sz="1050" kern="1200" dirty="0">
              <a:latin typeface="Avenir Next (Body)"/>
            </a:rPr>
          </a:br>
          <a:r>
            <a:rPr lang="en-GB" sz="1000" kern="1200" dirty="0">
              <a:latin typeface="Avenir Next (Body)"/>
            </a:rPr>
            <a:t>David Balfour - Mears</a:t>
          </a:r>
          <a:endParaRPr lang="en-GB" sz="1050" kern="1200" dirty="0">
            <a:latin typeface="Avenir Next (Body)"/>
          </a:endParaRPr>
        </a:p>
      </dsp:txBody>
      <dsp:txXfrm>
        <a:off x="5231172" y="5673854"/>
        <a:ext cx="1576848" cy="726200"/>
      </dsp:txXfrm>
    </dsp:sp>
    <dsp:sp modelId="{6F3BEE39-BBD8-4024-9758-B99DFBABE21A}">
      <dsp:nvSpPr>
        <dsp:cNvPr id="0" name=""/>
        <dsp:cNvSpPr/>
      </dsp:nvSpPr>
      <dsp:spPr>
        <a:xfrm>
          <a:off x="7030090" y="841517"/>
          <a:ext cx="1872279" cy="5812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>
              <a:latin typeface="Avenir Next (Body)"/>
            </a:rPr>
            <a:t>Senior Category Manager – Non Ed</a:t>
          </a:r>
          <a:br>
            <a:rPr lang="en-GB" sz="1050" kern="1200">
              <a:latin typeface="Avenir Next (Body)"/>
            </a:rPr>
          </a:br>
          <a:r>
            <a:rPr lang="en-GB" sz="1000" kern="1200">
              <a:latin typeface="Avenir Next (Body)"/>
            </a:rPr>
            <a:t>Rebecca Holloway</a:t>
          </a:r>
          <a:endParaRPr lang="en-GB" sz="1050" kern="1200">
            <a:latin typeface="Avenir Next (Body)"/>
          </a:endParaRPr>
        </a:p>
      </dsp:txBody>
      <dsp:txXfrm>
        <a:off x="7030090" y="841517"/>
        <a:ext cx="1872279" cy="581258"/>
      </dsp:txXfrm>
    </dsp:sp>
    <dsp:sp modelId="{AA450AC1-82AC-47D1-BB3B-0122BECAD952}">
      <dsp:nvSpPr>
        <dsp:cNvPr id="0" name=""/>
        <dsp:cNvSpPr/>
      </dsp:nvSpPr>
      <dsp:spPr>
        <a:xfrm>
          <a:off x="7454229" y="1652262"/>
          <a:ext cx="1473536" cy="742144"/>
        </a:xfrm>
        <a:prstGeom prst="rect">
          <a:avLst/>
        </a:prstGeom>
        <a:solidFill>
          <a:srgbClr val="00A1CC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>
              <a:latin typeface="Avenir Next (Body)"/>
            </a:rPr>
            <a:t>Category Manager – Non-Edible</a:t>
          </a:r>
          <a:br>
            <a:rPr lang="en-GB" sz="1050" kern="1200">
              <a:latin typeface="Avenir Next (Body)"/>
            </a:rPr>
          </a:br>
          <a:r>
            <a:rPr lang="en-GB" sz="1000" kern="1200">
              <a:latin typeface="Avenir Next (Body)"/>
            </a:rPr>
            <a:t>Alisha Proctor</a:t>
          </a:r>
          <a:endParaRPr lang="en-GB" sz="1050" kern="1200">
            <a:latin typeface="Avenir Next (Body)"/>
          </a:endParaRPr>
        </a:p>
      </dsp:txBody>
      <dsp:txXfrm>
        <a:off x="7454229" y="1652262"/>
        <a:ext cx="1473536" cy="742144"/>
      </dsp:txXfrm>
    </dsp:sp>
    <dsp:sp modelId="{4AD5994F-6275-4C06-881A-DEA7C1E6DB4B}">
      <dsp:nvSpPr>
        <dsp:cNvPr id="0" name=""/>
        <dsp:cNvSpPr/>
      </dsp:nvSpPr>
      <dsp:spPr>
        <a:xfrm>
          <a:off x="7454229" y="2638535"/>
          <a:ext cx="1448135" cy="581258"/>
        </a:xfrm>
        <a:prstGeom prst="rect">
          <a:avLst/>
        </a:prstGeom>
        <a:solidFill>
          <a:srgbClr val="00A1CC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>
              <a:latin typeface="Avenir Next (Body)"/>
            </a:rPr>
            <a:t>Category Manager – Non-Food</a:t>
          </a:r>
          <a:br>
            <a:rPr lang="en-GB" sz="1050" kern="1200" dirty="0">
              <a:latin typeface="Avenir Next (Body)"/>
            </a:rPr>
          </a:br>
          <a:r>
            <a:rPr lang="en-GB" sz="1050" kern="1200" dirty="0">
              <a:latin typeface="Avenir Next (Body)"/>
            </a:rPr>
            <a:t>Georgia Greening</a:t>
          </a:r>
          <a:endParaRPr lang="en-GB" sz="1050" kern="1200" dirty="0">
            <a:latin typeface="Avenir Next (Body)"/>
            <a:ea typeface="Calibri"/>
            <a:cs typeface="Calibri"/>
          </a:endParaRPr>
        </a:p>
      </dsp:txBody>
      <dsp:txXfrm>
        <a:off x="7454229" y="2638535"/>
        <a:ext cx="1448135" cy="5812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9135B7-16C9-45BE-BF12-81F0E1CFF76C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FCADBF-A21C-4568-858D-4BEC0110E7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0582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3522F-84F8-FD4D-B7B1-C6A8EDF63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94EF8E-8D43-ADD9-F97B-56D9912009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12616B-4818-6510-10E2-1B142CBF19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189C21-803B-9B33-1377-21B817EC1B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E1C96A-D3AE-48B0-9508-1A34C38BE8C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Helvetica Neue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062483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173E0-86E1-4FE7-1DA7-871DF8C17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CF5F79-324B-4B3C-4D09-6C9FBA61B8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0FCCE-BC89-38C7-E2A6-A1D6FBF6B6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E9625E-0C6C-6D0B-A086-877BCED955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E1C96A-D3AE-48B0-9508-1A34C38BE8C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Helvetica Neue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4440841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BBE8B-38FF-7BC2-B302-04A91A50D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F09E99-DFD7-8EC7-F5E1-09A6CBC77B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CDF1EF-3798-F727-CE68-D4CF0A84F1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0DCA3A-F1E3-C180-93D7-C18115C91B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E1C96A-D3AE-48B0-9508-1A34C38BE8C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Helvetica Neue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8914851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2BE24-F891-C051-A53F-60B59DFCE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AEA7DB-8CBC-1FDA-AA03-05EE118A7E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F2E58D-273F-13B7-80A3-018FA4F36B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21DE42-4141-E21D-CDA9-11561DB728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E1C96A-D3AE-48B0-9508-1A34C38BE8C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  <a:sym typeface="Helvetica Neue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875216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3028120-AA2D-E1A0-5A0E-9865A5AC19C3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445248" y="0"/>
            <a:ext cx="4746752" cy="6858000"/>
          </a:xfrm>
          <a:custGeom>
            <a:avLst/>
            <a:gdLst>
              <a:gd name="connsiteX0" fmla="*/ 180086 w 4746752"/>
              <a:gd name="connsiteY0" fmla="*/ 0 h 6858000"/>
              <a:gd name="connsiteX1" fmla="*/ 4746752 w 4746752"/>
              <a:gd name="connsiteY1" fmla="*/ 0 h 6858000"/>
              <a:gd name="connsiteX2" fmla="*/ 4746752 w 4746752"/>
              <a:gd name="connsiteY2" fmla="*/ 6858000 h 6858000"/>
              <a:gd name="connsiteX3" fmla="*/ 180086 w 4746752"/>
              <a:gd name="connsiteY3" fmla="*/ 6858000 h 6858000"/>
              <a:gd name="connsiteX4" fmla="*/ 0 w 4746752"/>
              <a:gd name="connsiteY4" fmla="*/ 6677914 h 6858000"/>
              <a:gd name="connsiteX5" fmla="*/ 0 w 4746752"/>
              <a:gd name="connsiteY5" fmla="*/ 180086 h 6858000"/>
              <a:gd name="connsiteX6" fmla="*/ 180086 w 4746752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46752" h="6858000">
                <a:moveTo>
                  <a:pt x="180086" y="0"/>
                </a:moveTo>
                <a:lnTo>
                  <a:pt x="4746752" y="0"/>
                </a:lnTo>
                <a:lnTo>
                  <a:pt x="4746752" y="6858000"/>
                </a:lnTo>
                <a:lnTo>
                  <a:pt x="180086" y="6858000"/>
                </a:lnTo>
                <a:cubicBezTo>
                  <a:pt x="80645" y="6858000"/>
                  <a:pt x="0" y="6777228"/>
                  <a:pt x="0" y="6677914"/>
                </a:cubicBezTo>
                <a:lnTo>
                  <a:pt x="0" y="180086"/>
                </a:lnTo>
                <a:cubicBezTo>
                  <a:pt x="0" y="80772"/>
                  <a:pt x="80772" y="0"/>
                  <a:pt x="18008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13" name="Picture 1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AFD9B1A-2D44-E844-11F0-559EBA454E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0" y="2486527"/>
            <a:ext cx="5472000" cy="1884945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7A5C8D4-12FC-292D-F485-BB3F85E688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3600" y="574675"/>
            <a:ext cx="5232400" cy="44767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Date or Author name</a:t>
            </a:r>
          </a:p>
        </p:txBody>
      </p:sp>
    </p:spTree>
    <p:extLst>
      <p:ext uri="{BB962C8B-B14F-4D97-AF65-F5344CB8AC3E}">
        <p14:creationId xmlns:p14="http://schemas.microsoft.com/office/powerpoint/2010/main" val="42071016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9542371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C4543AA-D61C-E5FA-2F62-613E3863687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52962" y="99000"/>
            <a:ext cx="5542290" cy="6665212"/>
          </a:xfrm>
          <a:custGeom>
            <a:avLst/>
            <a:gdLst>
              <a:gd name="connsiteX0" fmla="*/ 127354 w 5542290"/>
              <a:gd name="connsiteY0" fmla="*/ 0 h 6665212"/>
              <a:gd name="connsiteX1" fmla="*/ 5414937 w 5542290"/>
              <a:gd name="connsiteY1" fmla="*/ 0 h 6665212"/>
              <a:gd name="connsiteX2" fmla="*/ 5542290 w 5542290"/>
              <a:gd name="connsiteY2" fmla="*/ 127353 h 6665212"/>
              <a:gd name="connsiteX3" fmla="*/ 5542290 w 5542290"/>
              <a:gd name="connsiteY3" fmla="*/ 6537858 h 6665212"/>
              <a:gd name="connsiteX4" fmla="*/ 5414937 w 5542290"/>
              <a:gd name="connsiteY4" fmla="*/ 6665212 h 6665212"/>
              <a:gd name="connsiteX5" fmla="*/ 127354 w 5542290"/>
              <a:gd name="connsiteY5" fmla="*/ 6665212 h 6665212"/>
              <a:gd name="connsiteX6" fmla="*/ 0 w 5542290"/>
              <a:gd name="connsiteY6" fmla="*/ 6537858 h 6665212"/>
              <a:gd name="connsiteX7" fmla="*/ 0 w 5542290"/>
              <a:gd name="connsiteY7" fmla="*/ 127354 h 6665212"/>
              <a:gd name="connsiteX8" fmla="*/ 127354 w 5542290"/>
              <a:gd name="connsiteY8" fmla="*/ 0 h 6665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42290" h="6665212">
                <a:moveTo>
                  <a:pt x="127354" y="0"/>
                </a:moveTo>
                <a:lnTo>
                  <a:pt x="5414937" y="0"/>
                </a:lnTo>
                <a:cubicBezTo>
                  <a:pt x="5485272" y="0"/>
                  <a:pt x="5542290" y="57018"/>
                  <a:pt x="5542290" y="127353"/>
                </a:cubicBezTo>
                <a:lnTo>
                  <a:pt x="5542290" y="6537858"/>
                </a:lnTo>
                <a:cubicBezTo>
                  <a:pt x="5542290" y="6608193"/>
                  <a:pt x="5485272" y="6665212"/>
                  <a:pt x="5414937" y="6665212"/>
                </a:cubicBezTo>
                <a:lnTo>
                  <a:pt x="127354" y="6665212"/>
                </a:lnTo>
                <a:cubicBezTo>
                  <a:pt x="57018" y="6665212"/>
                  <a:pt x="0" y="6608194"/>
                  <a:pt x="0" y="6537858"/>
                </a:cubicBezTo>
                <a:lnTo>
                  <a:pt x="0" y="127354"/>
                </a:lnTo>
                <a:cubicBezTo>
                  <a:pt x="0" y="57018"/>
                  <a:pt x="57018" y="0"/>
                  <a:pt x="12735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4151001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1368000"/>
            <a:ext cx="4151001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878D8F-EC0D-41BD-B974-FA6638787DB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128626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8479E20-B7C6-098E-2CB3-F5FD803184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42739" y="1"/>
            <a:ext cx="5653207" cy="6858255"/>
          </a:xfrm>
          <a:custGeom>
            <a:avLst/>
            <a:gdLst>
              <a:gd name="connsiteX0" fmla="*/ 180293 w 5653207"/>
              <a:gd name="connsiteY0" fmla="*/ 0 h 6858255"/>
              <a:gd name="connsiteX1" fmla="*/ 5653207 w 5653207"/>
              <a:gd name="connsiteY1" fmla="*/ 0 h 6858255"/>
              <a:gd name="connsiteX2" fmla="*/ 5653207 w 5653207"/>
              <a:gd name="connsiteY2" fmla="*/ 6858255 h 6858255"/>
              <a:gd name="connsiteX3" fmla="*/ 180293 w 5653207"/>
              <a:gd name="connsiteY3" fmla="*/ 6858255 h 6858255"/>
              <a:gd name="connsiteX4" fmla="*/ 0 w 5653207"/>
              <a:gd name="connsiteY4" fmla="*/ 6677962 h 6858255"/>
              <a:gd name="connsiteX5" fmla="*/ 0 w 5653207"/>
              <a:gd name="connsiteY5" fmla="*/ 180293 h 6858255"/>
              <a:gd name="connsiteX6" fmla="*/ 180293 w 5653207"/>
              <a:gd name="connsiteY6" fmla="*/ 0 h 6858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53207" h="6858255">
                <a:moveTo>
                  <a:pt x="180293" y="0"/>
                </a:moveTo>
                <a:lnTo>
                  <a:pt x="5653207" y="0"/>
                </a:lnTo>
                <a:lnTo>
                  <a:pt x="5653207" y="6858255"/>
                </a:lnTo>
                <a:lnTo>
                  <a:pt x="180293" y="6858255"/>
                </a:lnTo>
                <a:cubicBezTo>
                  <a:pt x="80795" y="6858255"/>
                  <a:pt x="0" y="6777460"/>
                  <a:pt x="0" y="6677962"/>
                </a:cubicBezTo>
                <a:lnTo>
                  <a:pt x="0" y="180293"/>
                </a:lnTo>
                <a:cubicBezTo>
                  <a:pt x="0" y="80795"/>
                  <a:pt x="80795" y="0"/>
                  <a:pt x="18029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B10AAC-12D5-1DD4-3567-3B785B120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365250"/>
            <a:ext cx="5133955" cy="4324350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9530055-A9FE-D0B4-6AE7-13E3532F3A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99" y="6084000"/>
            <a:ext cx="1299600" cy="44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86634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- No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10AAC-12D5-1DD4-3567-3B785B120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365250"/>
            <a:ext cx="5133955" cy="4324350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9530055-A9FE-D0B4-6AE7-13E3532F3A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99" y="6084000"/>
            <a:ext cx="1299600" cy="44767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406FB5-9BCB-5B91-FBE0-11A4E6D0C042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729288" y="6642100"/>
            <a:ext cx="7905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BUSINESS USE </a:t>
            </a:r>
          </a:p>
        </p:txBody>
      </p:sp>
    </p:spTree>
    <p:extLst>
      <p:ext uri="{BB962C8B-B14F-4D97-AF65-F5344CB8AC3E}">
        <p14:creationId xmlns:p14="http://schemas.microsoft.com/office/powerpoint/2010/main" val="193726835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 column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499C927-800A-717E-CE44-D45B149998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3600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7DA8E4C-92D7-E2FF-2AE0-A90EE1F3FA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24925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A3A80A26-67BA-C4C0-92C8-75B56577538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86250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035A699F-C190-F942-EA03-247EA1075EF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47575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097999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1368000"/>
            <a:ext cx="39960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04886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narrow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4896000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1368000"/>
            <a:ext cx="48960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Graphic 9">
            <a:extLst>
              <a:ext uri="{FF2B5EF4-FFF2-40B4-BE49-F238E27FC236}">
                <a16:creationId xmlns:a16="http://schemas.microsoft.com/office/drawing/2014/main" id="{89B5ED64-A8D4-7929-25FE-2DE4D2487B2F}"/>
              </a:ext>
            </a:extLst>
          </p:cNvPr>
          <p:cNvSpPr/>
          <p:nvPr/>
        </p:nvSpPr>
        <p:spPr>
          <a:xfrm>
            <a:off x="6541236" y="99000"/>
            <a:ext cx="5542289" cy="6665211"/>
          </a:xfrm>
          <a:custGeom>
            <a:avLst/>
            <a:gdLst>
              <a:gd name="connsiteX0" fmla="*/ 5414937 w 5542289"/>
              <a:gd name="connsiteY0" fmla="*/ 0 h 6665211"/>
              <a:gd name="connsiteX1" fmla="*/ 5542290 w 5542289"/>
              <a:gd name="connsiteY1" fmla="*/ 127353 h 6665211"/>
              <a:gd name="connsiteX2" fmla="*/ 5542290 w 5542289"/>
              <a:gd name="connsiteY2" fmla="*/ 6537858 h 6665211"/>
              <a:gd name="connsiteX3" fmla="*/ 5414937 w 5542289"/>
              <a:gd name="connsiteY3" fmla="*/ 6665212 h 6665211"/>
              <a:gd name="connsiteX4" fmla="*/ 127354 w 5542289"/>
              <a:gd name="connsiteY4" fmla="*/ 6665212 h 6665211"/>
              <a:gd name="connsiteX5" fmla="*/ 0 w 5542289"/>
              <a:gd name="connsiteY5" fmla="*/ 6537858 h 6665211"/>
              <a:gd name="connsiteX6" fmla="*/ 0 w 5542289"/>
              <a:gd name="connsiteY6" fmla="*/ 127354 h 6665211"/>
              <a:gd name="connsiteX7" fmla="*/ 127354 w 5542289"/>
              <a:gd name="connsiteY7" fmla="*/ 0 h 666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2289" h="6665211">
                <a:moveTo>
                  <a:pt x="5414937" y="0"/>
                </a:moveTo>
                <a:cubicBezTo>
                  <a:pt x="5485272" y="0"/>
                  <a:pt x="5542290" y="57018"/>
                  <a:pt x="5542290" y="127353"/>
                </a:cubicBezTo>
                <a:lnTo>
                  <a:pt x="5542290" y="6537858"/>
                </a:lnTo>
                <a:cubicBezTo>
                  <a:pt x="5542290" y="6608193"/>
                  <a:pt x="5485272" y="6665212"/>
                  <a:pt x="5414937" y="6665212"/>
                </a:cubicBezTo>
                <a:lnTo>
                  <a:pt x="127354" y="6665212"/>
                </a:lnTo>
                <a:cubicBezTo>
                  <a:pt x="57018" y="6665212"/>
                  <a:pt x="0" y="6608194"/>
                  <a:pt x="0" y="6537858"/>
                </a:cubicBezTo>
                <a:lnTo>
                  <a:pt x="0" y="127354"/>
                </a:lnTo>
                <a:cubicBezTo>
                  <a:pt x="0" y="57018"/>
                  <a:pt x="57018" y="0"/>
                  <a:pt x="127354" y="0"/>
                </a:cubicBezTo>
                <a:close/>
              </a:path>
            </a:pathLst>
          </a:custGeom>
          <a:solidFill>
            <a:schemeClr val="accent3"/>
          </a:solidFill>
          <a:ln w="1269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C1B0E79-D1EC-ACA7-5450-16B5A23E97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0" y="1512000"/>
            <a:ext cx="2943575" cy="4171451"/>
          </a:xfrm>
        </p:spPr>
        <p:txBody>
          <a:bodyPr/>
          <a:lstStyle>
            <a:lvl1pPr>
              <a:defRPr sz="1750"/>
            </a:lvl1pPr>
            <a:lvl2pPr>
              <a:defRPr sz="1750" cap="none" baseline="0">
                <a:solidFill>
                  <a:schemeClr val="tx2"/>
                </a:solidFill>
                <a:latin typeface="Avenir Next Demi Bold" panose="020B0703020202020204" pitchFamily="34" charset="0"/>
              </a:defRPr>
            </a:lvl2pPr>
            <a:lvl3pPr>
              <a:defRPr sz="1750"/>
            </a:lvl3pPr>
            <a:lvl4pPr>
              <a:defRPr sz="1750"/>
            </a:lvl4pPr>
            <a:lvl5pPr>
              <a:defRPr sz="1750"/>
            </a:lvl5pPr>
            <a:lvl6pPr>
              <a:defRPr sz="1750"/>
            </a:lvl6pPr>
            <a:lvl7pPr>
              <a:defRPr sz="1750"/>
            </a:lvl7pPr>
            <a:lvl8pPr>
              <a:defRPr sz="1750"/>
            </a:lvl8pPr>
            <a:lvl9pPr>
              <a:defRPr sz="17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F189585-2902-C6A9-8273-945A2A05E0C7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948000" y="1372549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3CC99BC7-88C1-7872-9F08-1605142CBE0D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948000" y="2451033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91CB2E40-EF67-FE90-D38B-E756A702FD8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978618" y="3529517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0E6B833-C6C8-66A8-43AC-3D2CF217D277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6978618" y="4608000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2298437469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7EC3DE3-9287-2058-E73F-51CFA9D4C8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52962" y="99000"/>
            <a:ext cx="5542290" cy="6665212"/>
          </a:xfrm>
          <a:custGeom>
            <a:avLst/>
            <a:gdLst>
              <a:gd name="connsiteX0" fmla="*/ 127354 w 5542290"/>
              <a:gd name="connsiteY0" fmla="*/ 0 h 6665212"/>
              <a:gd name="connsiteX1" fmla="*/ 5414937 w 5542290"/>
              <a:gd name="connsiteY1" fmla="*/ 0 h 6665212"/>
              <a:gd name="connsiteX2" fmla="*/ 5542290 w 5542290"/>
              <a:gd name="connsiteY2" fmla="*/ 127353 h 6665212"/>
              <a:gd name="connsiteX3" fmla="*/ 5542290 w 5542290"/>
              <a:gd name="connsiteY3" fmla="*/ 6537858 h 6665212"/>
              <a:gd name="connsiteX4" fmla="*/ 5414937 w 5542290"/>
              <a:gd name="connsiteY4" fmla="*/ 6665212 h 6665212"/>
              <a:gd name="connsiteX5" fmla="*/ 127354 w 5542290"/>
              <a:gd name="connsiteY5" fmla="*/ 6665212 h 6665212"/>
              <a:gd name="connsiteX6" fmla="*/ 0 w 5542290"/>
              <a:gd name="connsiteY6" fmla="*/ 6537858 h 6665212"/>
              <a:gd name="connsiteX7" fmla="*/ 0 w 5542290"/>
              <a:gd name="connsiteY7" fmla="*/ 127354 h 6665212"/>
              <a:gd name="connsiteX8" fmla="*/ 127354 w 5542290"/>
              <a:gd name="connsiteY8" fmla="*/ 0 h 6665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42290" h="6665212">
                <a:moveTo>
                  <a:pt x="127354" y="0"/>
                </a:moveTo>
                <a:lnTo>
                  <a:pt x="5414937" y="0"/>
                </a:lnTo>
                <a:cubicBezTo>
                  <a:pt x="5485272" y="0"/>
                  <a:pt x="5542290" y="57018"/>
                  <a:pt x="5542290" y="127353"/>
                </a:cubicBezTo>
                <a:lnTo>
                  <a:pt x="5542290" y="6537858"/>
                </a:lnTo>
                <a:cubicBezTo>
                  <a:pt x="5542290" y="6608193"/>
                  <a:pt x="5485272" y="6665212"/>
                  <a:pt x="5414937" y="6665212"/>
                </a:cubicBezTo>
                <a:lnTo>
                  <a:pt x="127354" y="6665212"/>
                </a:lnTo>
                <a:cubicBezTo>
                  <a:pt x="57018" y="6665212"/>
                  <a:pt x="0" y="6608194"/>
                  <a:pt x="0" y="6537858"/>
                </a:cubicBezTo>
                <a:lnTo>
                  <a:pt x="0" y="127354"/>
                </a:lnTo>
                <a:cubicBezTo>
                  <a:pt x="0" y="57018"/>
                  <a:pt x="57018" y="0"/>
                  <a:pt x="12735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4896000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3204000"/>
            <a:ext cx="4896000" cy="2485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878D8F-EC0D-41BD-B974-FA6638787D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991A19F-34F4-8A40-A2B2-136F0083BC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3600" y="1365250"/>
            <a:ext cx="4895850" cy="1724025"/>
          </a:xfrm>
        </p:spPr>
        <p:txBody>
          <a:bodyPr/>
          <a:lstStyle>
            <a:lvl1pPr>
              <a:lnSpc>
                <a:spcPct val="90000"/>
              </a:lnSpc>
              <a:defRPr sz="37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5391374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61569-72CA-DB99-4728-B396DAF00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F5E82-6B12-99A8-4A91-0EA65B3675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4000" y="1365251"/>
            <a:ext cx="5040000" cy="4324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C06373-D83F-ACBD-858D-52B28122D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1575" y="1365250"/>
            <a:ext cx="5040000" cy="4324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821390-31FF-B1CC-0440-8B902CBF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EE2D3C-4021-E20D-2EEF-925939903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B517CE-7212-B5C4-C8FD-E1C768721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91152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3963">
          <p15:clr>
            <a:srgbClr val="FBAE40"/>
          </p15:clr>
        </p15:guide>
        <p15:guide id="2" pos="3719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3400" y="2937538"/>
            <a:ext cx="10465200" cy="1149432"/>
          </a:xfrm>
        </p:spPr>
        <p:txBody>
          <a:bodyPr/>
          <a:lstStyle>
            <a:lvl1pPr algn="ctr">
              <a:defRPr sz="7800">
                <a:solidFill>
                  <a:schemeClr val="bg1"/>
                </a:solidFill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100356DE-095B-CEAA-8E7B-B9A68CAF02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000" y="5328000"/>
            <a:ext cx="1080000" cy="101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987442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CDEFA-B2C5-3FE9-D738-0D78B9E43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892E92-B291-1685-E992-1380379BF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AA2F87-9A59-ACBD-16D5-643CA6B7B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C9390C-084C-ED0A-C706-608218736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9814831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B8F972-CF2B-D41A-15F7-651D5D08B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07ABEB-ABF0-2C9F-6448-7F1079B7A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B1CCD-1085-74F6-D6B0-049079DE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323475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B8F972-CF2B-D41A-15F7-651D5D08B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07ABEB-ABF0-2C9F-6448-7F1079B7A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B1CCD-1085-74F6-D6B0-049079DE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287097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BE69B-21D4-4E9A-93AF-76ED68BFF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CB5FDFB5-6C06-4650-BE8E-B32EB4CA43A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6961" y="1039115"/>
            <a:ext cx="11315561" cy="360262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heading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03521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1699" y="2390401"/>
            <a:ext cx="6047741" cy="1682836"/>
          </a:xfrm>
        </p:spPr>
        <p:txBody>
          <a:bodyPr anchor="t"/>
          <a:lstStyle>
            <a:lvl1pPr algn="l">
              <a:lnSpc>
                <a:spcPct val="80000"/>
              </a:lnSpc>
              <a:defRPr sz="7600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E0DA90-2FF2-F36C-F9FF-CD7A192F00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82444" y="6300001"/>
            <a:ext cx="4627156" cy="234150"/>
          </a:xfrm>
        </p:spPr>
        <p:txBody>
          <a:bodyPr anchor="b">
            <a:noAutofit/>
          </a:bodyPr>
          <a:lstStyle>
            <a:lvl1pPr marL="0" indent="0" algn="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677B4D-439B-3FDD-D51F-AAD8582EF24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00" y="5900165"/>
            <a:ext cx="597409" cy="63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4045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D34113C-E5C1-B0A8-CB21-3CDD6F1359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1699" y="2390401"/>
            <a:ext cx="6047741" cy="1682836"/>
          </a:xfrm>
        </p:spPr>
        <p:txBody>
          <a:bodyPr anchor="t"/>
          <a:lstStyle>
            <a:lvl1pPr algn="l">
              <a:lnSpc>
                <a:spcPct val="80000"/>
              </a:lnSpc>
              <a:defRPr sz="7600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AD5FC4-4B99-E35F-F2D2-AB488399BC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00" y="5900165"/>
            <a:ext cx="597409" cy="63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207813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1E1AF-C1C4-4F74-E321-701371DE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AFDD-4B99-411B-8A59-58DCBCC500D4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835622-3FCE-5C6C-9DE3-1020236E7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B2CB09-77E4-9853-89E7-F1F73696B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53E11-492D-48B3-9F9B-09541CA2A39A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25F316-9899-58E0-27D0-6A990AD0F3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4749" y="2352502"/>
            <a:ext cx="6162504" cy="2152996"/>
          </a:xfrm>
        </p:spPr>
        <p:txBody>
          <a:bodyPr anchor="ctr"/>
          <a:lstStyle>
            <a:lvl1pPr algn="ctr">
              <a:lnSpc>
                <a:spcPct val="80000"/>
              </a:lnSpc>
              <a:defRPr sz="7600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21584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DAEF080-3161-B31B-78E3-7D23822AA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1701" y="2390401"/>
            <a:ext cx="10388600" cy="1682836"/>
          </a:xfrm>
        </p:spPr>
        <p:txBody>
          <a:bodyPr anchor="ctr"/>
          <a:lstStyle>
            <a:lvl1pPr algn="ctr">
              <a:lnSpc>
                <a:spcPct val="80000"/>
              </a:lnSpc>
              <a:defRPr sz="7600" cap="all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0CFFDF2-B784-3F18-84DC-AE8AD2DCAB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8000" y="5558400"/>
            <a:ext cx="936000" cy="99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752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40BE3-03B0-F06D-6714-1EA3C3A85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B4F4B3-A21E-8EF8-634C-F2E065AA7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7FCAEA-8456-9E55-EA6B-A78DFECAF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5EC9FE-6CF8-6DC8-31D4-BAB1E6D7A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1751906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ustom Layout">
    <p:bg>
      <p:bgPr>
        <a:solidFill>
          <a:srgbClr val="00A1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6482411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3028120-AA2D-E1A0-5A0E-9865A5AC19C3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445248" y="0"/>
            <a:ext cx="4746752" cy="6858000"/>
          </a:xfrm>
          <a:custGeom>
            <a:avLst/>
            <a:gdLst>
              <a:gd name="connsiteX0" fmla="*/ 180086 w 4746752"/>
              <a:gd name="connsiteY0" fmla="*/ 0 h 6858000"/>
              <a:gd name="connsiteX1" fmla="*/ 4746752 w 4746752"/>
              <a:gd name="connsiteY1" fmla="*/ 0 h 6858000"/>
              <a:gd name="connsiteX2" fmla="*/ 4746752 w 4746752"/>
              <a:gd name="connsiteY2" fmla="*/ 6858000 h 6858000"/>
              <a:gd name="connsiteX3" fmla="*/ 180086 w 4746752"/>
              <a:gd name="connsiteY3" fmla="*/ 6858000 h 6858000"/>
              <a:gd name="connsiteX4" fmla="*/ 0 w 4746752"/>
              <a:gd name="connsiteY4" fmla="*/ 6677914 h 6858000"/>
              <a:gd name="connsiteX5" fmla="*/ 0 w 4746752"/>
              <a:gd name="connsiteY5" fmla="*/ 180086 h 6858000"/>
              <a:gd name="connsiteX6" fmla="*/ 180086 w 4746752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46752" h="6858000">
                <a:moveTo>
                  <a:pt x="180086" y="0"/>
                </a:moveTo>
                <a:lnTo>
                  <a:pt x="4746752" y="0"/>
                </a:lnTo>
                <a:lnTo>
                  <a:pt x="4746752" y="6858000"/>
                </a:lnTo>
                <a:lnTo>
                  <a:pt x="180086" y="6858000"/>
                </a:lnTo>
                <a:cubicBezTo>
                  <a:pt x="80645" y="6858000"/>
                  <a:pt x="0" y="6777228"/>
                  <a:pt x="0" y="6677914"/>
                </a:cubicBezTo>
                <a:lnTo>
                  <a:pt x="0" y="180086"/>
                </a:lnTo>
                <a:cubicBezTo>
                  <a:pt x="0" y="80772"/>
                  <a:pt x="80772" y="0"/>
                  <a:pt x="18008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13" name="Picture 1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AFD9B1A-2D44-E844-11F0-559EBA454E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0" y="2486527"/>
            <a:ext cx="5472000" cy="1884945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7A5C8D4-12FC-292D-F485-BB3F85E688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3600" y="574675"/>
            <a:ext cx="5232400" cy="44767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Date or Author name</a:t>
            </a:r>
          </a:p>
        </p:txBody>
      </p:sp>
    </p:spTree>
    <p:extLst>
      <p:ext uri="{BB962C8B-B14F-4D97-AF65-F5344CB8AC3E}">
        <p14:creationId xmlns:p14="http://schemas.microsoft.com/office/powerpoint/2010/main" val="243596464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6185375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C4543AA-D61C-E5FA-2F62-613E3863687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52962" y="99000"/>
            <a:ext cx="5542290" cy="6665212"/>
          </a:xfrm>
          <a:custGeom>
            <a:avLst/>
            <a:gdLst>
              <a:gd name="connsiteX0" fmla="*/ 127354 w 5542290"/>
              <a:gd name="connsiteY0" fmla="*/ 0 h 6665212"/>
              <a:gd name="connsiteX1" fmla="*/ 5414937 w 5542290"/>
              <a:gd name="connsiteY1" fmla="*/ 0 h 6665212"/>
              <a:gd name="connsiteX2" fmla="*/ 5542290 w 5542290"/>
              <a:gd name="connsiteY2" fmla="*/ 127353 h 6665212"/>
              <a:gd name="connsiteX3" fmla="*/ 5542290 w 5542290"/>
              <a:gd name="connsiteY3" fmla="*/ 6537858 h 6665212"/>
              <a:gd name="connsiteX4" fmla="*/ 5414937 w 5542290"/>
              <a:gd name="connsiteY4" fmla="*/ 6665212 h 6665212"/>
              <a:gd name="connsiteX5" fmla="*/ 127354 w 5542290"/>
              <a:gd name="connsiteY5" fmla="*/ 6665212 h 6665212"/>
              <a:gd name="connsiteX6" fmla="*/ 0 w 5542290"/>
              <a:gd name="connsiteY6" fmla="*/ 6537858 h 6665212"/>
              <a:gd name="connsiteX7" fmla="*/ 0 w 5542290"/>
              <a:gd name="connsiteY7" fmla="*/ 127354 h 6665212"/>
              <a:gd name="connsiteX8" fmla="*/ 127354 w 5542290"/>
              <a:gd name="connsiteY8" fmla="*/ 0 h 6665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42290" h="6665212">
                <a:moveTo>
                  <a:pt x="127354" y="0"/>
                </a:moveTo>
                <a:lnTo>
                  <a:pt x="5414937" y="0"/>
                </a:lnTo>
                <a:cubicBezTo>
                  <a:pt x="5485272" y="0"/>
                  <a:pt x="5542290" y="57018"/>
                  <a:pt x="5542290" y="127353"/>
                </a:cubicBezTo>
                <a:lnTo>
                  <a:pt x="5542290" y="6537858"/>
                </a:lnTo>
                <a:cubicBezTo>
                  <a:pt x="5542290" y="6608193"/>
                  <a:pt x="5485272" y="6665212"/>
                  <a:pt x="5414937" y="6665212"/>
                </a:cubicBezTo>
                <a:lnTo>
                  <a:pt x="127354" y="6665212"/>
                </a:lnTo>
                <a:cubicBezTo>
                  <a:pt x="57018" y="6665212"/>
                  <a:pt x="0" y="6608194"/>
                  <a:pt x="0" y="6537858"/>
                </a:cubicBezTo>
                <a:lnTo>
                  <a:pt x="0" y="127354"/>
                </a:lnTo>
                <a:cubicBezTo>
                  <a:pt x="0" y="57018"/>
                  <a:pt x="57018" y="0"/>
                  <a:pt x="12735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4151001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1368000"/>
            <a:ext cx="4151001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878D8F-EC0D-41BD-B974-FA6638787DB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1635268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8479E20-B7C6-098E-2CB3-F5FD803184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42739" y="1"/>
            <a:ext cx="5653207" cy="6858255"/>
          </a:xfrm>
          <a:custGeom>
            <a:avLst/>
            <a:gdLst>
              <a:gd name="connsiteX0" fmla="*/ 180293 w 5653207"/>
              <a:gd name="connsiteY0" fmla="*/ 0 h 6858255"/>
              <a:gd name="connsiteX1" fmla="*/ 5653207 w 5653207"/>
              <a:gd name="connsiteY1" fmla="*/ 0 h 6858255"/>
              <a:gd name="connsiteX2" fmla="*/ 5653207 w 5653207"/>
              <a:gd name="connsiteY2" fmla="*/ 6858255 h 6858255"/>
              <a:gd name="connsiteX3" fmla="*/ 180293 w 5653207"/>
              <a:gd name="connsiteY3" fmla="*/ 6858255 h 6858255"/>
              <a:gd name="connsiteX4" fmla="*/ 0 w 5653207"/>
              <a:gd name="connsiteY4" fmla="*/ 6677962 h 6858255"/>
              <a:gd name="connsiteX5" fmla="*/ 0 w 5653207"/>
              <a:gd name="connsiteY5" fmla="*/ 180293 h 6858255"/>
              <a:gd name="connsiteX6" fmla="*/ 180293 w 5653207"/>
              <a:gd name="connsiteY6" fmla="*/ 0 h 6858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53207" h="6858255">
                <a:moveTo>
                  <a:pt x="180293" y="0"/>
                </a:moveTo>
                <a:lnTo>
                  <a:pt x="5653207" y="0"/>
                </a:lnTo>
                <a:lnTo>
                  <a:pt x="5653207" y="6858255"/>
                </a:lnTo>
                <a:lnTo>
                  <a:pt x="180293" y="6858255"/>
                </a:lnTo>
                <a:cubicBezTo>
                  <a:pt x="80795" y="6858255"/>
                  <a:pt x="0" y="6777460"/>
                  <a:pt x="0" y="6677962"/>
                </a:cubicBezTo>
                <a:lnTo>
                  <a:pt x="0" y="180293"/>
                </a:lnTo>
                <a:cubicBezTo>
                  <a:pt x="0" y="80795"/>
                  <a:pt x="80795" y="0"/>
                  <a:pt x="18029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B10AAC-12D5-1DD4-3567-3B785B120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365250"/>
            <a:ext cx="5133955" cy="4324350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9530055-A9FE-D0B4-6AE7-13E3532F3A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99" y="6084000"/>
            <a:ext cx="1299600" cy="44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33718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 - No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10AAC-12D5-1DD4-3567-3B785B120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365250"/>
            <a:ext cx="5133955" cy="4324350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9530055-A9FE-D0B4-6AE7-13E3532F3A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99" y="6084000"/>
            <a:ext cx="1299600" cy="44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099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4 column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499C927-800A-717E-CE44-D45B149998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3600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7DA8E4C-92D7-E2FF-2AE0-A90EE1F3FA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24925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A3A80A26-67BA-C4C0-92C8-75B56577538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86250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035A699F-C190-F942-EA03-247EA1075EF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47575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6689907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narrow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1368000"/>
            <a:ext cx="39960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9586869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narrow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4896000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1368000"/>
            <a:ext cx="48960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Graphic 9">
            <a:extLst>
              <a:ext uri="{FF2B5EF4-FFF2-40B4-BE49-F238E27FC236}">
                <a16:creationId xmlns:a16="http://schemas.microsoft.com/office/drawing/2014/main" id="{89B5ED64-A8D4-7929-25FE-2DE4D2487B2F}"/>
              </a:ext>
            </a:extLst>
          </p:cNvPr>
          <p:cNvSpPr/>
          <p:nvPr/>
        </p:nvSpPr>
        <p:spPr>
          <a:xfrm>
            <a:off x="6541236" y="99000"/>
            <a:ext cx="5542289" cy="6665211"/>
          </a:xfrm>
          <a:custGeom>
            <a:avLst/>
            <a:gdLst>
              <a:gd name="connsiteX0" fmla="*/ 5414937 w 5542289"/>
              <a:gd name="connsiteY0" fmla="*/ 0 h 6665211"/>
              <a:gd name="connsiteX1" fmla="*/ 5542290 w 5542289"/>
              <a:gd name="connsiteY1" fmla="*/ 127353 h 6665211"/>
              <a:gd name="connsiteX2" fmla="*/ 5542290 w 5542289"/>
              <a:gd name="connsiteY2" fmla="*/ 6537858 h 6665211"/>
              <a:gd name="connsiteX3" fmla="*/ 5414937 w 5542289"/>
              <a:gd name="connsiteY3" fmla="*/ 6665212 h 6665211"/>
              <a:gd name="connsiteX4" fmla="*/ 127354 w 5542289"/>
              <a:gd name="connsiteY4" fmla="*/ 6665212 h 6665211"/>
              <a:gd name="connsiteX5" fmla="*/ 0 w 5542289"/>
              <a:gd name="connsiteY5" fmla="*/ 6537858 h 6665211"/>
              <a:gd name="connsiteX6" fmla="*/ 0 w 5542289"/>
              <a:gd name="connsiteY6" fmla="*/ 127354 h 6665211"/>
              <a:gd name="connsiteX7" fmla="*/ 127354 w 5542289"/>
              <a:gd name="connsiteY7" fmla="*/ 0 h 666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2289" h="6665211">
                <a:moveTo>
                  <a:pt x="5414937" y="0"/>
                </a:moveTo>
                <a:cubicBezTo>
                  <a:pt x="5485272" y="0"/>
                  <a:pt x="5542290" y="57018"/>
                  <a:pt x="5542290" y="127353"/>
                </a:cubicBezTo>
                <a:lnTo>
                  <a:pt x="5542290" y="6537858"/>
                </a:lnTo>
                <a:cubicBezTo>
                  <a:pt x="5542290" y="6608193"/>
                  <a:pt x="5485272" y="6665212"/>
                  <a:pt x="5414937" y="6665212"/>
                </a:cubicBezTo>
                <a:lnTo>
                  <a:pt x="127354" y="6665212"/>
                </a:lnTo>
                <a:cubicBezTo>
                  <a:pt x="57018" y="6665212"/>
                  <a:pt x="0" y="6608194"/>
                  <a:pt x="0" y="6537858"/>
                </a:cubicBezTo>
                <a:lnTo>
                  <a:pt x="0" y="127354"/>
                </a:lnTo>
                <a:cubicBezTo>
                  <a:pt x="0" y="57018"/>
                  <a:pt x="57018" y="0"/>
                  <a:pt x="127354" y="0"/>
                </a:cubicBezTo>
                <a:close/>
              </a:path>
            </a:pathLst>
          </a:custGeom>
          <a:solidFill>
            <a:schemeClr val="accent3"/>
          </a:solidFill>
          <a:ln w="1269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C1B0E79-D1EC-ACA7-5450-16B5A23E97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0" y="1512000"/>
            <a:ext cx="2943575" cy="4171451"/>
          </a:xfrm>
        </p:spPr>
        <p:txBody>
          <a:bodyPr/>
          <a:lstStyle>
            <a:lvl1pPr>
              <a:defRPr sz="1750"/>
            </a:lvl1pPr>
            <a:lvl2pPr>
              <a:defRPr sz="1750" cap="none" baseline="0">
                <a:solidFill>
                  <a:schemeClr val="tx2"/>
                </a:solidFill>
                <a:latin typeface="Avenir Next Demi Bold" panose="020B0703020202020204" pitchFamily="34" charset="0"/>
              </a:defRPr>
            </a:lvl2pPr>
            <a:lvl3pPr>
              <a:defRPr sz="1750"/>
            </a:lvl3pPr>
            <a:lvl4pPr>
              <a:defRPr sz="1750"/>
            </a:lvl4pPr>
            <a:lvl5pPr>
              <a:defRPr sz="1750"/>
            </a:lvl5pPr>
            <a:lvl6pPr>
              <a:defRPr sz="1750"/>
            </a:lvl6pPr>
            <a:lvl7pPr>
              <a:defRPr sz="1750"/>
            </a:lvl7pPr>
            <a:lvl8pPr>
              <a:defRPr sz="1750"/>
            </a:lvl8pPr>
            <a:lvl9pPr>
              <a:defRPr sz="17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F189585-2902-C6A9-8273-945A2A05E0C7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948000" y="1372549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3CC99BC7-88C1-7872-9F08-1605142CBE0D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948000" y="2451033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91CB2E40-EF67-FE90-D38B-E756A702FD8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978618" y="3529517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0E6B833-C6C8-66A8-43AC-3D2CF217D277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6978618" y="4608000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524306595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7EC3DE3-9287-2058-E73F-51CFA9D4C8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52962" y="99000"/>
            <a:ext cx="5542290" cy="6665212"/>
          </a:xfrm>
          <a:custGeom>
            <a:avLst/>
            <a:gdLst>
              <a:gd name="connsiteX0" fmla="*/ 127354 w 5542290"/>
              <a:gd name="connsiteY0" fmla="*/ 0 h 6665212"/>
              <a:gd name="connsiteX1" fmla="*/ 5414937 w 5542290"/>
              <a:gd name="connsiteY1" fmla="*/ 0 h 6665212"/>
              <a:gd name="connsiteX2" fmla="*/ 5542290 w 5542290"/>
              <a:gd name="connsiteY2" fmla="*/ 127353 h 6665212"/>
              <a:gd name="connsiteX3" fmla="*/ 5542290 w 5542290"/>
              <a:gd name="connsiteY3" fmla="*/ 6537858 h 6665212"/>
              <a:gd name="connsiteX4" fmla="*/ 5414937 w 5542290"/>
              <a:gd name="connsiteY4" fmla="*/ 6665212 h 6665212"/>
              <a:gd name="connsiteX5" fmla="*/ 127354 w 5542290"/>
              <a:gd name="connsiteY5" fmla="*/ 6665212 h 6665212"/>
              <a:gd name="connsiteX6" fmla="*/ 0 w 5542290"/>
              <a:gd name="connsiteY6" fmla="*/ 6537858 h 6665212"/>
              <a:gd name="connsiteX7" fmla="*/ 0 w 5542290"/>
              <a:gd name="connsiteY7" fmla="*/ 127354 h 6665212"/>
              <a:gd name="connsiteX8" fmla="*/ 127354 w 5542290"/>
              <a:gd name="connsiteY8" fmla="*/ 0 h 6665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42290" h="6665212">
                <a:moveTo>
                  <a:pt x="127354" y="0"/>
                </a:moveTo>
                <a:lnTo>
                  <a:pt x="5414937" y="0"/>
                </a:lnTo>
                <a:cubicBezTo>
                  <a:pt x="5485272" y="0"/>
                  <a:pt x="5542290" y="57018"/>
                  <a:pt x="5542290" y="127353"/>
                </a:cubicBezTo>
                <a:lnTo>
                  <a:pt x="5542290" y="6537858"/>
                </a:lnTo>
                <a:cubicBezTo>
                  <a:pt x="5542290" y="6608193"/>
                  <a:pt x="5485272" y="6665212"/>
                  <a:pt x="5414937" y="6665212"/>
                </a:cubicBezTo>
                <a:lnTo>
                  <a:pt x="127354" y="6665212"/>
                </a:lnTo>
                <a:cubicBezTo>
                  <a:pt x="57018" y="6665212"/>
                  <a:pt x="0" y="6608194"/>
                  <a:pt x="0" y="6537858"/>
                </a:cubicBezTo>
                <a:lnTo>
                  <a:pt x="0" y="127354"/>
                </a:lnTo>
                <a:cubicBezTo>
                  <a:pt x="0" y="57018"/>
                  <a:pt x="57018" y="0"/>
                  <a:pt x="12735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4896000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3204000"/>
            <a:ext cx="4896000" cy="2485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878D8F-EC0D-41BD-B974-FA6638787D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991A19F-34F4-8A40-A2B2-136F0083BC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3600" y="1365250"/>
            <a:ext cx="4895850" cy="1724025"/>
          </a:xfrm>
        </p:spPr>
        <p:txBody>
          <a:bodyPr/>
          <a:lstStyle>
            <a:lvl1pPr>
              <a:lnSpc>
                <a:spcPct val="90000"/>
              </a:lnSpc>
              <a:defRPr sz="37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4990510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61569-72CA-DB99-4728-B396DAF00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F5E82-6B12-99A8-4A91-0EA65B3675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4000" y="1365251"/>
            <a:ext cx="5040000" cy="4324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C06373-D83F-ACBD-858D-52B28122D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1575" y="1365250"/>
            <a:ext cx="5040000" cy="4324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821390-31FF-B1CC-0440-8B902CBF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EE2D3C-4021-E20D-2EEF-925939903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B517CE-7212-B5C4-C8FD-E1C768721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58482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3963">
          <p15:clr>
            <a:srgbClr val="FBAE40"/>
          </p15:clr>
        </p15:guide>
        <p15:guide id="2" pos="3719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End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3400" y="2937538"/>
            <a:ext cx="10465200" cy="1149432"/>
          </a:xfrm>
        </p:spPr>
        <p:txBody>
          <a:bodyPr/>
          <a:lstStyle>
            <a:lvl1pPr algn="ctr">
              <a:defRPr sz="7800">
                <a:solidFill>
                  <a:schemeClr val="bg1"/>
                </a:solidFill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100356DE-095B-CEAA-8E7B-B9A68CAF02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000" y="5328000"/>
            <a:ext cx="1080000" cy="101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652703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CDEFA-B2C5-3FE9-D738-0D78B9E43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892E92-B291-1685-E992-1380379BF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AA2F87-9A59-ACBD-16D5-643CA6B7B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C9390C-084C-ED0A-C706-608218736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0727583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B8F972-CF2B-D41A-15F7-651D5D08B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07ABEB-ABF0-2C9F-6448-7F1079B7A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B1CCD-1085-74F6-D6B0-049079DE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9741718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23028120-AA2D-E1A0-5A0E-9865A5AC19C3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7445248" y="0"/>
            <a:ext cx="4746752" cy="6858000"/>
          </a:xfrm>
          <a:custGeom>
            <a:avLst/>
            <a:gdLst>
              <a:gd name="connsiteX0" fmla="*/ 180086 w 4746752"/>
              <a:gd name="connsiteY0" fmla="*/ 0 h 6858000"/>
              <a:gd name="connsiteX1" fmla="*/ 4746752 w 4746752"/>
              <a:gd name="connsiteY1" fmla="*/ 0 h 6858000"/>
              <a:gd name="connsiteX2" fmla="*/ 4746752 w 4746752"/>
              <a:gd name="connsiteY2" fmla="*/ 6858000 h 6858000"/>
              <a:gd name="connsiteX3" fmla="*/ 180086 w 4746752"/>
              <a:gd name="connsiteY3" fmla="*/ 6858000 h 6858000"/>
              <a:gd name="connsiteX4" fmla="*/ 0 w 4746752"/>
              <a:gd name="connsiteY4" fmla="*/ 6677914 h 6858000"/>
              <a:gd name="connsiteX5" fmla="*/ 0 w 4746752"/>
              <a:gd name="connsiteY5" fmla="*/ 180086 h 6858000"/>
              <a:gd name="connsiteX6" fmla="*/ 180086 w 4746752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46752" h="6858000">
                <a:moveTo>
                  <a:pt x="180086" y="0"/>
                </a:moveTo>
                <a:lnTo>
                  <a:pt x="4746752" y="0"/>
                </a:lnTo>
                <a:lnTo>
                  <a:pt x="4746752" y="6858000"/>
                </a:lnTo>
                <a:lnTo>
                  <a:pt x="180086" y="6858000"/>
                </a:lnTo>
                <a:cubicBezTo>
                  <a:pt x="80645" y="6858000"/>
                  <a:pt x="0" y="6777228"/>
                  <a:pt x="0" y="6677914"/>
                </a:cubicBezTo>
                <a:lnTo>
                  <a:pt x="0" y="180086"/>
                </a:lnTo>
                <a:cubicBezTo>
                  <a:pt x="0" y="80772"/>
                  <a:pt x="80772" y="0"/>
                  <a:pt x="18008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13" name="Picture 1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AFD9B1A-2D44-E844-11F0-559EBA454E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0" y="2486527"/>
            <a:ext cx="5472000" cy="1884945"/>
          </a:xfrm>
          <a:prstGeom prst="rect">
            <a:avLst/>
          </a:prstGeo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17A5C8D4-12FC-292D-F485-BB3F85E6882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3600" y="574675"/>
            <a:ext cx="5232400" cy="447675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Date or Author name</a:t>
            </a:r>
          </a:p>
        </p:txBody>
      </p:sp>
    </p:spTree>
    <p:extLst>
      <p:ext uri="{BB962C8B-B14F-4D97-AF65-F5344CB8AC3E}">
        <p14:creationId xmlns:p14="http://schemas.microsoft.com/office/powerpoint/2010/main" val="282597766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393956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C4543AA-D61C-E5FA-2F62-613E3863687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52962" y="99000"/>
            <a:ext cx="5542290" cy="6665212"/>
          </a:xfrm>
          <a:custGeom>
            <a:avLst/>
            <a:gdLst>
              <a:gd name="connsiteX0" fmla="*/ 127354 w 5542290"/>
              <a:gd name="connsiteY0" fmla="*/ 0 h 6665212"/>
              <a:gd name="connsiteX1" fmla="*/ 5414937 w 5542290"/>
              <a:gd name="connsiteY1" fmla="*/ 0 h 6665212"/>
              <a:gd name="connsiteX2" fmla="*/ 5542290 w 5542290"/>
              <a:gd name="connsiteY2" fmla="*/ 127353 h 6665212"/>
              <a:gd name="connsiteX3" fmla="*/ 5542290 w 5542290"/>
              <a:gd name="connsiteY3" fmla="*/ 6537858 h 6665212"/>
              <a:gd name="connsiteX4" fmla="*/ 5414937 w 5542290"/>
              <a:gd name="connsiteY4" fmla="*/ 6665212 h 6665212"/>
              <a:gd name="connsiteX5" fmla="*/ 127354 w 5542290"/>
              <a:gd name="connsiteY5" fmla="*/ 6665212 h 6665212"/>
              <a:gd name="connsiteX6" fmla="*/ 0 w 5542290"/>
              <a:gd name="connsiteY6" fmla="*/ 6537858 h 6665212"/>
              <a:gd name="connsiteX7" fmla="*/ 0 w 5542290"/>
              <a:gd name="connsiteY7" fmla="*/ 127354 h 6665212"/>
              <a:gd name="connsiteX8" fmla="*/ 127354 w 5542290"/>
              <a:gd name="connsiteY8" fmla="*/ 0 h 6665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42290" h="6665212">
                <a:moveTo>
                  <a:pt x="127354" y="0"/>
                </a:moveTo>
                <a:lnTo>
                  <a:pt x="5414937" y="0"/>
                </a:lnTo>
                <a:cubicBezTo>
                  <a:pt x="5485272" y="0"/>
                  <a:pt x="5542290" y="57018"/>
                  <a:pt x="5542290" y="127353"/>
                </a:cubicBezTo>
                <a:lnTo>
                  <a:pt x="5542290" y="6537858"/>
                </a:lnTo>
                <a:cubicBezTo>
                  <a:pt x="5542290" y="6608193"/>
                  <a:pt x="5485272" y="6665212"/>
                  <a:pt x="5414937" y="6665212"/>
                </a:cubicBezTo>
                <a:lnTo>
                  <a:pt x="127354" y="6665212"/>
                </a:lnTo>
                <a:cubicBezTo>
                  <a:pt x="57018" y="6665212"/>
                  <a:pt x="0" y="6608194"/>
                  <a:pt x="0" y="6537858"/>
                </a:cubicBezTo>
                <a:lnTo>
                  <a:pt x="0" y="127354"/>
                </a:lnTo>
                <a:cubicBezTo>
                  <a:pt x="0" y="57018"/>
                  <a:pt x="57018" y="0"/>
                  <a:pt x="12735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4151001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1368000"/>
            <a:ext cx="4151001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878D8F-EC0D-41BD-B974-FA6638787DB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5567055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8479E20-B7C6-098E-2CB3-F5FD803184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42739" y="1"/>
            <a:ext cx="5653207" cy="6858255"/>
          </a:xfrm>
          <a:custGeom>
            <a:avLst/>
            <a:gdLst>
              <a:gd name="connsiteX0" fmla="*/ 180293 w 5653207"/>
              <a:gd name="connsiteY0" fmla="*/ 0 h 6858255"/>
              <a:gd name="connsiteX1" fmla="*/ 5653207 w 5653207"/>
              <a:gd name="connsiteY1" fmla="*/ 0 h 6858255"/>
              <a:gd name="connsiteX2" fmla="*/ 5653207 w 5653207"/>
              <a:gd name="connsiteY2" fmla="*/ 6858255 h 6858255"/>
              <a:gd name="connsiteX3" fmla="*/ 180293 w 5653207"/>
              <a:gd name="connsiteY3" fmla="*/ 6858255 h 6858255"/>
              <a:gd name="connsiteX4" fmla="*/ 0 w 5653207"/>
              <a:gd name="connsiteY4" fmla="*/ 6677962 h 6858255"/>
              <a:gd name="connsiteX5" fmla="*/ 0 w 5653207"/>
              <a:gd name="connsiteY5" fmla="*/ 180293 h 6858255"/>
              <a:gd name="connsiteX6" fmla="*/ 180293 w 5653207"/>
              <a:gd name="connsiteY6" fmla="*/ 0 h 6858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53207" h="6858255">
                <a:moveTo>
                  <a:pt x="180293" y="0"/>
                </a:moveTo>
                <a:lnTo>
                  <a:pt x="5653207" y="0"/>
                </a:lnTo>
                <a:lnTo>
                  <a:pt x="5653207" y="6858255"/>
                </a:lnTo>
                <a:lnTo>
                  <a:pt x="180293" y="6858255"/>
                </a:lnTo>
                <a:cubicBezTo>
                  <a:pt x="80795" y="6858255"/>
                  <a:pt x="0" y="6777460"/>
                  <a:pt x="0" y="6677962"/>
                </a:cubicBezTo>
                <a:lnTo>
                  <a:pt x="0" y="180293"/>
                </a:lnTo>
                <a:cubicBezTo>
                  <a:pt x="0" y="80795"/>
                  <a:pt x="80795" y="0"/>
                  <a:pt x="18029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B10AAC-12D5-1DD4-3567-3B785B120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365250"/>
            <a:ext cx="5133955" cy="4324350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9530055-A9FE-D0B4-6AE7-13E3532F3A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99" y="6084000"/>
            <a:ext cx="1299600" cy="44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546006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 - No pictu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10AAC-12D5-1DD4-3567-3B785B120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600" y="1365250"/>
            <a:ext cx="5133955" cy="4324350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10" name="Picture 9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9530055-A9FE-D0B4-6AE7-13E3532F3A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99" y="6084000"/>
            <a:ext cx="1299600" cy="44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059819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4 column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499C927-800A-717E-CE44-D45B149998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3600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7DA8E4C-92D7-E2FF-2AE0-A90EE1F3FA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24925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A3A80A26-67BA-C4C0-92C8-75B56577538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86250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035A699F-C190-F942-EA03-247EA1075EF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47575" y="1365250"/>
            <a:ext cx="2484000" cy="3672000"/>
          </a:xfrm>
          <a:prstGeom prst="roundRect">
            <a:avLst>
              <a:gd name="adj" fmla="val 5115"/>
            </a:avLst>
          </a:prstGeom>
          <a:solidFill>
            <a:schemeClr val="accent2"/>
          </a:solidFill>
        </p:spPr>
        <p:txBody>
          <a:bodyPr lIns="144000" tIns="72000" rIns="144000" bIns="72000"/>
          <a:lstStyle>
            <a:lvl2pPr>
              <a:defRPr>
                <a:solidFill>
                  <a:schemeClr val="tx2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658941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narrow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1368000"/>
            <a:ext cx="39960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291882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narrow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4896000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1368000"/>
            <a:ext cx="4896000" cy="432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Graphic 9">
            <a:extLst>
              <a:ext uri="{FF2B5EF4-FFF2-40B4-BE49-F238E27FC236}">
                <a16:creationId xmlns:a16="http://schemas.microsoft.com/office/drawing/2014/main" id="{89B5ED64-A8D4-7929-25FE-2DE4D2487B2F}"/>
              </a:ext>
            </a:extLst>
          </p:cNvPr>
          <p:cNvSpPr/>
          <p:nvPr/>
        </p:nvSpPr>
        <p:spPr>
          <a:xfrm>
            <a:off x="6541236" y="99000"/>
            <a:ext cx="5542289" cy="6665211"/>
          </a:xfrm>
          <a:custGeom>
            <a:avLst/>
            <a:gdLst>
              <a:gd name="connsiteX0" fmla="*/ 5414937 w 5542289"/>
              <a:gd name="connsiteY0" fmla="*/ 0 h 6665211"/>
              <a:gd name="connsiteX1" fmla="*/ 5542290 w 5542289"/>
              <a:gd name="connsiteY1" fmla="*/ 127353 h 6665211"/>
              <a:gd name="connsiteX2" fmla="*/ 5542290 w 5542289"/>
              <a:gd name="connsiteY2" fmla="*/ 6537858 h 6665211"/>
              <a:gd name="connsiteX3" fmla="*/ 5414937 w 5542289"/>
              <a:gd name="connsiteY3" fmla="*/ 6665212 h 6665211"/>
              <a:gd name="connsiteX4" fmla="*/ 127354 w 5542289"/>
              <a:gd name="connsiteY4" fmla="*/ 6665212 h 6665211"/>
              <a:gd name="connsiteX5" fmla="*/ 0 w 5542289"/>
              <a:gd name="connsiteY5" fmla="*/ 6537858 h 6665211"/>
              <a:gd name="connsiteX6" fmla="*/ 0 w 5542289"/>
              <a:gd name="connsiteY6" fmla="*/ 127354 h 6665211"/>
              <a:gd name="connsiteX7" fmla="*/ 127354 w 5542289"/>
              <a:gd name="connsiteY7" fmla="*/ 0 h 6665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42289" h="6665211">
                <a:moveTo>
                  <a:pt x="5414937" y="0"/>
                </a:moveTo>
                <a:cubicBezTo>
                  <a:pt x="5485272" y="0"/>
                  <a:pt x="5542290" y="57018"/>
                  <a:pt x="5542290" y="127353"/>
                </a:cubicBezTo>
                <a:lnTo>
                  <a:pt x="5542290" y="6537858"/>
                </a:lnTo>
                <a:cubicBezTo>
                  <a:pt x="5542290" y="6608193"/>
                  <a:pt x="5485272" y="6665212"/>
                  <a:pt x="5414937" y="6665212"/>
                </a:cubicBezTo>
                <a:lnTo>
                  <a:pt x="127354" y="6665212"/>
                </a:lnTo>
                <a:cubicBezTo>
                  <a:pt x="57018" y="6665212"/>
                  <a:pt x="0" y="6608194"/>
                  <a:pt x="0" y="6537858"/>
                </a:cubicBezTo>
                <a:lnTo>
                  <a:pt x="0" y="127354"/>
                </a:lnTo>
                <a:cubicBezTo>
                  <a:pt x="0" y="57018"/>
                  <a:pt x="57018" y="0"/>
                  <a:pt x="127354" y="0"/>
                </a:cubicBezTo>
                <a:close/>
              </a:path>
            </a:pathLst>
          </a:custGeom>
          <a:solidFill>
            <a:schemeClr val="accent3"/>
          </a:solidFill>
          <a:ln w="12693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5C1B0E79-D1EC-ACA7-5450-16B5A23E97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8000" y="1512000"/>
            <a:ext cx="2943575" cy="4171451"/>
          </a:xfrm>
        </p:spPr>
        <p:txBody>
          <a:bodyPr/>
          <a:lstStyle>
            <a:lvl1pPr>
              <a:defRPr sz="1750"/>
            </a:lvl1pPr>
            <a:lvl2pPr>
              <a:defRPr sz="1750" cap="none" baseline="0">
                <a:solidFill>
                  <a:schemeClr val="tx2"/>
                </a:solidFill>
                <a:latin typeface="Avenir Next Demi Bold" panose="020B0703020202020204" pitchFamily="34" charset="0"/>
              </a:defRPr>
            </a:lvl2pPr>
            <a:lvl3pPr>
              <a:defRPr sz="1750"/>
            </a:lvl3pPr>
            <a:lvl4pPr>
              <a:defRPr sz="1750"/>
            </a:lvl4pPr>
            <a:lvl5pPr>
              <a:defRPr sz="1750"/>
            </a:lvl5pPr>
            <a:lvl6pPr>
              <a:defRPr sz="1750"/>
            </a:lvl6pPr>
            <a:lvl7pPr>
              <a:defRPr sz="1750"/>
            </a:lvl7pPr>
            <a:lvl8pPr>
              <a:defRPr sz="1750"/>
            </a:lvl8pPr>
            <a:lvl9pPr>
              <a:defRPr sz="17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F189585-2902-C6A9-8273-945A2A05E0C7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6948000" y="1372549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3CC99BC7-88C1-7872-9F08-1605142CBE0D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6948000" y="2451033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91CB2E40-EF67-FE90-D38B-E756A702FD8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6978618" y="3529517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0E6B833-C6C8-66A8-43AC-3D2CF217D277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6978618" y="4608000"/>
            <a:ext cx="972000" cy="972000"/>
          </a:xfrm>
          <a:prstGeom prst="ellipse">
            <a:avLst/>
          </a:prstGeom>
          <a:solidFill>
            <a:schemeClr val="accent1"/>
          </a:solidFill>
        </p:spPr>
        <p:txBody>
          <a:bodyPr bIns="72000" anchor="ctr" anchorCtr="0"/>
          <a:lstStyle>
            <a:lvl1pPr algn="ctr">
              <a:defRPr sz="2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853530640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7EC3DE3-9287-2058-E73F-51CFA9D4C8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52962" y="99000"/>
            <a:ext cx="5542290" cy="6665212"/>
          </a:xfrm>
          <a:custGeom>
            <a:avLst/>
            <a:gdLst>
              <a:gd name="connsiteX0" fmla="*/ 127354 w 5542290"/>
              <a:gd name="connsiteY0" fmla="*/ 0 h 6665212"/>
              <a:gd name="connsiteX1" fmla="*/ 5414937 w 5542290"/>
              <a:gd name="connsiteY1" fmla="*/ 0 h 6665212"/>
              <a:gd name="connsiteX2" fmla="*/ 5542290 w 5542290"/>
              <a:gd name="connsiteY2" fmla="*/ 127353 h 6665212"/>
              <a:gd name="connsiteX3" fmla="*/ 5542290 w 5542290"/>
              <a:gd name="connsiteY3" fmla="*/ 6537858 h 6665212"/>
              <a:gd name="connsiteX4" fmla="*/ 5414937 w 5542290"/>
              <a:gd name="connsiteY4" fmla="*/ 6665212 h 6665212"/>
              <a:gd name="connsiteX5" fmla="*/ 127354 w 5542290"/>
              <a:gd name="connsiteY5" fmla="*/ 6665212 h 6665212"/>
              <a:gd name="connsiteX6" fmla="*/ 0 w 5542290"/>
              <a:gd name="connsiteY6" fmla="*/ 6537858 h 6665212"/>
              <a:gd name="connsiteX7" fmla="*/ 0 w 5542290"/>
              <a:gd name="connsiteY7" fmla="*/ 127354 h 6665212"/>
              <a:gd name="connsiteX8" fmla="*/ 127354 w 5542290"/>
              <a:gd name="connsiteY8" fmla="*/ 0 h 6665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42290" h="6665212">
                <a:moveTo>
                  <a:pt x="127354" y="0"/>
                </a:moveTo>
                <a:lnTo>
                  <a:pt x="5414937" y="0"/>
                </a:lnTo>
                <a:cubicBezTo>
                  <a:pt x="5485272" y="0"/>
                  <a:pt x="5542290" y="57018"/>
                  <a:pt x="5542290" y="127353"/>
                </a:cubicBezTo>
                <a:lnTo>
                  <a:pt x="5542290" y="6537858"/>
                </a:lnTo>
                <a:cubicBezTo>
                  <a:pt x="5542290" y="6608193"/>
                  <a:pt x="5485272" y="6665212"/>
                  <a:pt x="5414937" y="6665212"/>
                </a:cubicBezTo>
                <a:lnTo>
                  <a:pt x="127354" y="6665212"/>
                </a:lnTo>
                <a:cubicBezTo>
                  <a:pt x="57018" y="6665212"/>
                  <a:pt x="0" y="6608194"/>
                  <a:pt x="0" y="6537858"/>
                </a:cubicBezTo>
                <a:lnTo>
                  <a:pt x="0" y="127354"/>
                </a:lnTo>
                <a:cubicBezTo>
                  <a:pt x="0" y="57018"/>
                  <a:pt x="57018" y="0"/>
                  <a:pt x="12735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ctr">
              <a:defRPr sz="1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4896000" cy="72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FB4A3-077B-CE90-050F-29DD012CA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000" y="3204000"/>
            <a:ext cx="4896000" cy="2485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A8238-9E52-6993-B71F-33F1BF09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46041-C77D-F192-6F4F-059125E31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932ECA-93FC-6C9B-1860-F46B65DA4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878D8F-EC0D-41BD-B974-FA6638787DB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991A19F-34F4-8A40-A2B2-136F0083BC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63600" y="1365250"/>
            <a:ext cx="4895850" cy="1724025"/>
          </a:xfrm>
        </p:spPr>
        <p:txBody>
          <a:bodyPr/>
          <a:lstStyle>
            <a:lvl1pPr>
              <a:lnSpc>
                <a:spcPct val="90000"/>
              </a:lnSpc>
              <a:defRPr sz="3700" cap="all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58593444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61569-72CA-DB99-4728-B396DAF00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4F5E82-6B12-99A8-4A91-0EA65B3675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64000" y="1365251"/>
            <a:ext cx="5040000" cy="4324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C06373-D83F-ACBD-858D-52B28122D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1575" y="1365250"/>
            <a:ext cx="5040000" cy="43243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821390-31FF-B1CC-0440-8B902CBF1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EE2D3C-4021-E20D-2EEF-925939903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B517CE-7212-B5C4-C8FD-E1C768721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32900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3963">
          <p15:clr>
            <a:srgbClr val="FBAE40"/>
          </p15:clr>
        </p15:guide>
        <p15:guide id="2" pos="3719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End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35FF4-5210-D47C-B909-80B8FEC0B1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3400" y="2937538"/>
            <a:ext cx="10465200" cy="1149432"/>
          </a:xfrm>
        </p:spPr>
        <p:txBody>
          <a:bodyPr/>
          <a:lstStyle>
            <a:lvl1pPr algn="ctr">
              <a:defRPr sz="7800">
                <a:solidFill>
                  <a:schemeClr val="bg1"/>
                </a:solidFill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8" name="Picture 7" descr="A black and white logo&#10;&#10;AI-generated content may be incorrect.">
            <a:extLst>
              <a:ext uri="{FF2B5EF4-FFF2-40B4-BE49-F238E27FC236}">
                <a16:creationId xmlns:a16="http://schemas.microsoft.com/office/drawing/2014/main" id="{100356DE-095B-CEAA-8E7B-B9A68CAF02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6000" y="5328000"/>
            <a:ext cx="1080000" cy="1012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924937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CDEFA-B2C5-3FE9-D738-0D78B9E43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892E92-B291-1685-E992-1380379BF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AA2F87-9A59-ACBD-16D5-643CA6B7B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C9390C-084C-ED0A-C706-608218736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4193194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B8F972-CF2B-D41A-15F7-651D5D08B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07ABEB-ABF0-2C9F-6448-7F1079B7A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B1CCD-1085-74F6-D6B0-049079DEF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78D8F-EC0D-41BD-B974-FA6638787D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5523205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2FC105-9643-F888-4F39-8EE7CC28F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00" y="576001"/>
            <a:ext cx="104652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55C41E-9901-7A87-8F6B-3F25C2528E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4000" y="1368000"/>
            <a:ext cx="10465200" cy="43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F7703D-F080-01D6-E410-E6440A4F5E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50606" y="6215860"/>
            <a:ext cx="2385391" cy="25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3CB17-AE74-47BE-07EF-2FD5F7679D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80000" y="6215860"/>
            <a:ext cx="4680000" cy="25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A2C163-6B07-008F-EAAD-E0FAA8D580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8580" y="6215860"/>
            <a:ext cx="600619" cy="252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E5878D8F-EC0D-41BD-B974-FA6638787DB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8FEA593A-B177-4472-DB69-E73ED140BC6A}"/>
              </a:ext>
            </a:extLst>
          </p:cNvPr>
          <p:cNvPicPr>
            <a:picLocks noChangeAspect="1"/>
          </p:cNvPicPr>
          <p:nvPr userDrawn="1"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801" y="6084000"/>
            <a:ext cx="1299296" cy="45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BBECB3B-EA83-B815-04B6-04AC303944FE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729288" y="6642100"/>
            <a:ext cx="79057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BUSINESS USE </a:t>
            </a:r>
          </a:p>
        </p:txBody>
      </p:sp>
    </p:spTree>
    <p:extLst>
      <p:ext uri="{BB962C8B-B14F-4D97-AF65-F5344CB8AC3E}">
        <p14:creationId xmlns:p14="http://schemas.microsoft.com/office/powerpoint/2010/main" val="1392492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</p:sldLayoutIdLst>
  <p:transition>
    <p:fade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3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1300" kern="1200" cap="all" baseline="0">
          <a:solidFill>
            <a:schemeClr val="accent1"/>
          </a:solidFill>
          <a:latin typeface="+mj-lt"/>
          <a:ea typeface="+mn-ea"/>
          <a:cs typeface="+mn-cs"/>
        </a:defRPr>
      </a:lvl2pPr>
      <a:lvl3pPr marL="180975" indent="-180975" algn="l" defTabSz="9144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2"/>
          </a:solidFill>
          <a:latin typeface="Avenir Next Demi Bold" panose="020B0703020202020204" pitchFamily="34" charset="0"/>
          <a:ea typeface="+mn-ea"/>
          <a:cs typeface="+mn-cs"/>
        </a:defRPr>
      </a:lvl3pPr>
      <a:lvl4pPr marL="357188" indent="-176213" algn="l" defTabSz="9144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2"/>
          </a:solidFill>
          <a:latin typeface="Avenir Next Demi Bold" panose="020B0703020202020204" pitchFamily="34" charset="0"/>
          <a:ea typeface="+mn-ea"/>
          <a:cs typeface="+mn-cs"/>
        </a:defRPr>
      </a:lvl4pPr>
      <a:lvl5pPr marL="539750" indent="-182563" algn="l" defTabSz="9144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2"/>
          </a:solidFill>
          <a:latin typeface="Avenir Next Demi Bold" panose="020B0703020202020204" pitchFamily="34" charset="0"/>
          <a:ea typeface="+mn-ea"/>
          <a:cs typeface="+mn-cs"/>
        </a:defRPr>
      </a:lvl5pPr>
      <a:lvl6pPr marL="715963" indent="-176213" algn="l" defTabSz="914400" rtl="0" eaLnBrk="1" latinLnBrk="0" hangingPunct="1">
        <a:lnSpc>
          <a:spcPct val="114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Avenir Next Demi Bold" panose="020B0703020202020204" pitchFamily="34" charset="0"/>
          <a:ea typeface="+mn-ea"/>
          <a:cs typeface="+mn-cs"/>
        </a:defRPr>
      </a:lvl6pPr>
      <a:lvl7pPr marL="896938" indent="-180975" algn="l" defTabSz="914400" rtl="0" eaLnBrk="1" latinLnBrk="0" hangingPunct="1">
        <a:lnSpc>
          <a:spcPct val="114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Avenir Next Demi Bold" panose="020B0703020202020204" pitchFamily="34" charset="0"/>
          <a:ea typeface="+mn-ea"/>
          <a:cs typeface="+mn-cs"/>
        </a:defRPr>
      </a:lvl7pPr>
      <a:lvl8pPr marL="1079500" indent="-182563" algn="l" defTabSz="914400" rtl="0" eaLnBrk="1" latinLnBrk="0" hangingPunct="1">
        <a:lnSpc>
          <a:spcPct val="114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Avenir Next Demi Bold" panose="020B0703020202020204" pitchFamily="34" charset="0"/>
          <a:ea typeface="+mn-ea"/>
          <a:cs typeface="+mn-cs"/>
        </a:defRPr>
      </a:lvl8pPr>
      <a:lvl9pPr marL="1255713" indent="-176213" algn="l" defTabSz="914400" rtl="0" eaLnBrk="1" latinLnBrk="0" hangingPunct="1">
        <a:lnSpc>
          <a:spcPct val="114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Avenir Next Demi Bold" panose="020B0703020202020204" pitchFamily="34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544">
          <p15:clr>
            <a:srgbClr val="F26B43"/>
          </p15:clr>
        </p15:guide>
        <p15:guide id="3" pos="7138">
          <p15:clr>
            <a:srgbClr val="F26B43"/>
          </p15:clr>
        </p15:guide>
        <p15:guide id="4" orient="horz" pos="860">
          <p15:clr>
            <a:srgbClr val="F26B43"/>
          </p15:clr>
        </p15:guide>
        <p15:guide id="5" orient="horz" pos="3584">
          <p15:clr>
            <a:srgbClr val="F26B43"/>
          </p15:clr>
        </p15:guide>
        <p15:guide id="6" orient="horz" pos="817">
          <p15:clr>
            <a:srgbClr val="F26B43"/>
          </p15:clr>
        </p15:guide>
        <p15:guide id="7" orient="horz" pos="36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A08D97B-D264-DEED-6E86-9ABC12E65F8B}"/>
              </a:ext>
            </a:extLst>
          </p:cNvPr>
          <p:cNvSpPr txBox="1">
            <a:spLocks/>
          </p:cNvSpPr>
          <p:nvPr/>
        </p:nvSpPr>
        <p:spPr>
          <a:xfrm>
            <a:off x="581723" y="1377638"/>
            <a:ext cx="6556685" cy="16891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kern="120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all" spc="0" normalizeH="0" baseline="0" noProof="0" dirty="0">
                <a:ln>
                  <a:noFill/>
                </a:ln>
                <a:solidFill>
                  <a:srgbClr val="142F57"/>
                </a:solidFill>
                <a:effectLst/>
                <a:uLnTx/>
                <a:uFillTx/>
                <a:latin typeface="Impact"/>
                <a:ea typeface="DengXian"/>
                <a:cs typeface="Arial"/>
              </a:rPr>
              <a:t>Introducing the trading team</a:t>
            </a:r>
          </a:p>
        </p:txBody>
      </p:sp>
      <p:pic>
        <p:nvPicPr>
          <p:cNvPr id="34" name="Picture 3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6B8CA8AE-BFA6-0D99-0E61-431BBC37A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65" y="672379"/>
            <a:ext cx="1931363" cy="66891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393D08F-3B66-3635-B2D0-8BF1E0D2D53C}"/>
              </a:ext>
            </a:extLst>
          </p:cNvPr>
          <p:cNvGrpSpPr/>
          <p:nvPr/>
        </p:nvGrpSpPr>
        <p:grpSpPr>
          <a:xfrm rot="167526">
            <a:off x="8013647" y="252385"/>
            <a:ext cx="2695997" cy="3468554"/>
            <a:chOff x="8572500" y="556245"/>
            <a:chExt cx="2695997" cy="3468554"/>
          </a:xfrm>
        </p:grpSpPr>
        <p:sp>
          <p:nvSpPr>
            <p:cNvPr id="5" name="Rounded Rectangle 6">
              <a:extLst>
                <a:ext uri="{FF2B5EF4-FFF2-40B4-BE49-F238E27FC236}">
                  <a16:creationId xmlns:a16="http://schemas.microsoft.com/office/drawing/2014/main" id="{2C3EB779-3457-1B5D-688C-EC2F692CC972}"/>
                </a:ext>
              </a:extLst>
            </p:cNvPr>
            <p:cNvSpPr/>
            <p:nvPr/>
          </p:nvSpPr>
          <p:spPr>
            <a:xfrm>
              <a:off x="8572500" y="556245"/>
              <a:ext cx="2692400" cy="3087941"/>
            </a:xfrm>
            <a:prstGeom prst="roundRect">
              <a:avLst>
                <a:gd name="adj" fmla="val 8176"/>
              </a:avLst>
            </a:prstGeom>
            <a:solidFill>
              <a:srgbClr val="142F5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/>
                <a:ea typeface="DengXian"/>
                <a:cs typeface="Arial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DD78D4B-CB6B-6FF0-832F-CDAD236770CE}"/>
                </a:ext>
              </a:extLst>
            </p:cNvPr>
            <p:cNvSpPr txBox="1"/>
            <p:nvPr/>
          </p:nvSpPr>
          <p:spPr>
            <a:xfrm>
              <a:off x="8843877" y="2984470"/>
              <a:ext cx="2424620" cy="10403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/>
                  <a:ea typeface="DengXian"/>
                  <a:cs typeface="Arial"/>
                </a:rPr>
                <a:t>Robbie Moore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/>
                  <a:ea typeface="DengXian"/>
                  <a:cs typeface="Arial"/>
                </a:rPr>
                <a:t>Trading Director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9B12D81-315B-D095-D198-DC7C611A0362}"/>
              </a:ext>
            </a:extLst>
          </p:cNvPr>
          <p:cNvGrpSpPr/>
          <p:nvPr/>
        </p:nvGrpSpPr>
        <p:grpSpPr>
          <a:xfrm rot="21442261">
            <a:off x="1898672" y="3576538"/>
            <a:ext cx="2498845" cy="3415129"/>
            <a:chOff x="1916125" y="3585368"/>
            <a:chExt cx="2692400" cy="3679658"/>
          </a:xfrm>
        </p:grpSpPr>
        <p:sp>
          <p:nvSpPr>
            <p:cNvPr id="15" name="Rounded Rectangle 7">
              <a:extLst>
                <a:ext uri="{FF2B5EF4-FFF2-40B4-BE49-F238E27FC236}">
                  <a16:creationId xmlns:a16="http://schemas.microsoft.com/office/drawing/2014/main" id="{D3F57678-39A0-99A6-C4C2-DDCF7C8619EC}"/>
                </a:ext>
              </a:extLst>
            </p:cNvPr>
            <p:cNvSpPr/>
            <p:nvPr/>
          </p:nvSpPr>
          <p:spPr>
            <a:xfrm>
              <a:off x="1916125" y="3585368"/>
              <a:ext cx="2692400" cy="3293478"/>
            </a:xfrm>
            <a:prstGeom prst="roundRect">
              <a:avLst>
                <a:gd name="adj" fmla="val 8176"/>
              </a:avLst>
            </a:prstGeom>
            <a:solidFill>
              <a:srgbClr val="CCED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/>
                <a:ea typeface="DengXian"/>
                <a:cs typeface="Arial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73D4456-63B8-9060-756F-80CF938DF5F8}"/>
                </a:ext>
              </a:extLst>
            </p:cNvPr>
            <p:cNvSpPr txBox="1"/>
            <p:nvPr/>
          </p:nvSpPr>
          <p:spPr>
            <a:xfrm>
              <a:off x="2073015" y="6224697"/>
              <a:ext cx="2424620" cy="104032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>
                  <a:ln>
                    <a:noFill/>
                  </a:ln>
                  <a:solidFill>
                    <a:srgbClr val="142F57"/>
                  </a:solidFill>
                  <a:effectLst/>
                  <a:uLnTx/>
                  <a:uFillTx/>
                  <a:latin typeface="Avenir Next"/>
                  <a:ea typeface="DengXian"/>
                  <a:cs typeface="Arial"/>
                </a:rPr>
                <a:t>Simon Chadwick-Zeff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142F57"/>
                  </a:solidFill>
                  <a:effectLst/>
                  <a:uLnTx/>
                  <a:uFillTx/>
                  <a:latin typeface="Avenir Next"/>
                  <a:ea typeface="DengXian"/>
                  <a:cs typeface="Arial"/>
                </a:rPr>
                <a:t>Head of Trading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B87224C-C410-4A19-09D6-051DEA447A0D}"/>
              </a:ext>
            </a:extLst>
          </p:cNvPr>
          <p:cNvGrpSpPr/>
          <p:nvPr/>
        </p:nvGrpSpPr>
        <p:grpSpPr>
          <a:xfrm rot="214886">
            <a:off x="4829481" y="3634068"/>
            <a:ext cx="2437087" cy="2943903"/>
            <a:chOff x="4760924" y="3585366"/>
            <a:chExt cx="2692400" cy="3252311"/>
          </a:xfrm>
          <a:solidFill>
            <a:srgbClr val="F5C911"/>
          </a:solidFill>
        </p:grpSpPr>
        <p:sp>
          <p:nvSpPr>
            <p:cNvPr id="30" name="Rounded Rectangle 8">
              <a:extLst>
                <a:ext uri="{FF2B5EF4-FFF2-40B4-BE49-F238E27FC236}">
                  <a16:creationId xmlns:a16="http://schemas.microsoft.com/office/drawing/2014/main" id="{27835650-0C8E-F453-A8F9-DAA2469099DE}"/>
                </a:ext>
              </a:extLst>
            </p:cNvPr>
            <p:cNvSpPr/>
            <p:nvPr/>
          </p:nvSpPr>
          <p:spPr>
            <a:xfrm>
              <a:off x="4760924" y="3585366"/>
              <a:ext cx="2692400" cy="3252311"/>
            </a:xfrm>
            <a:prstGeom prst="roundRect">
              <a:avLst>
                <a:gd name="adj" fmla="val 817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/>
                <a:ea typeface="DengXian"/>
                <a:cs typeface="Arial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32A5AF4-3617-A015-67BC-A657D2146919}"/>
                </a:ext>
              </a:extLst>
            </p:cNvPr>
            <p:cNvSpPr txBox="1"/>
            <p:nvPr/>
          </p:nvSpPr>
          <p:spPr>
            <a:xfrm>
              <a:off x="4944638" y="6092865"/>
              <a:ext cx="2424620" cy="640998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>
                  <a:ln>
                    <a:noFill/>
                  </a:ln>
                  <a:solidFill>
                    <a:srgbClr val="142F57"/>
                  </a:solidFill>
                  <a:effectLst/>
                  <a:uLnTx/>
                  <a:uFillTx/>
                  <a:latin typeface="Avenir Next"/>
                  <a:ea typeface="DengXian"/>
                  <a:cs typeface="Arial"/>
                </a:rPr>
                <a:t>Chez Montasser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142F57"/>
                  </a:solidFill>
                  <a:effectLst/>
                  <a:uLnTx/>
                  <a:uFillTx/>
                  <a:latin typeface="Avenir Next"/>
                  <a:ea typeface="DengXian"/>
                  <a:cs typeface="Arial"/>
                </a:rPr>
                <a:t>Head of Trading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92B2009-FE09-626E-FDC2-3D574820526D}"/>
              </a:ext>
            </a:extLst>
          </p:cNvPr>
          <p:cNvGrpSpPr/>
          <p:nvPr/>
        </p:nvGrpSpPr>
        <p:grpSpPr>
          <a:xfrm rot="21434719">
            <a:off x="7717961" y="3671666"/>
            <a:ext cx="2465487" cy="2940008"/>
            <a:chOff x="7605725" y="3585367"/>
            <a:chExt cx="2692400" cy="3210594"/>
          </a:xfrm>
          <a:solidFill>
            <a:srgbClr val="FF8585"/>
          </a:solidFill>
        </p:grpSpPr>
        <p:sp>
          <p:nvSpPr>
            <p:cNvPr id="35" name="Rounded Rectangle 9">
              <a:extLst>
                <a:ext uri="{FF2B5EF4-FFF2-40B4-BE49-F238E27FC236}">
                  <a16:creationId xmlns:a16="http://schemas.microsoft.com/office/drawing/2014/main" id="{9449AB27-3210-0B3A-3F50-1E609F039448}"/>
                </a:ext>
              </a:extLst>
            </p:cNvPr>
            <p:cNvSpPr/>
            <p:nvPr/>
          </p:nvSpPr>
          <p:spPr>
            <a:xfrm>
              <a:off x="7605725" y="3585367"/>
              <a:ext cx="2692400" cy="3210594"/>
            </a:xfrm>
            <a:prstGeom prst="roundRect">
              <a:avLst>
                <a:gd name="adj" fmla="val 817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/>
                <a:ea typeface="DengXian"/>
                <a:cs typeface="Arial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20CBD05-EB24-E8BC-7E53-9E3A25842B49}"/>
                </a:ext>
              </a:extLst>
            </p:cNvPr>
            <p:cNvSpPr txBox="1"/>
            <p:nvPr/>
          </p:nvSpPr>
          <p:spPr>
            <a:xfrm>
              <a:off x="7791603" y="6130632"/>
              <a:ext cx="2424620" cy="611174"/>
            </a:xfrm>
            <a:prstGeom prst="rect">
              <a:avLst/>
            </a:prstGeom>
            <a:grp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>
                  <a:ln>
                    <a:noFill/>
                  </a:ln>
                  <a:solidFill>
                    <a:srgbClr val="142F57"/>
                  </a:solidFill>
                  <a:effectLst/>
                  <a:uLnTx/>
                  <a:uFillTx/>
                  <a:latin typeface="Avenir Next"/>
                  <a:ea typeface="DengXian"/>
                  <a:cs typeface="Arial"/>
                </a:rPr>
                <a:t>Josh Williams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142F57"/>
                  </a:solidFill>
                  <a:effectLst/>
                  <a:uLnTx/>
                  <a:uFillTx/>
                  <a:latin typeface="Avenir Next"/>
                  <a:ea typeface="DengXian"/>
                  <a:cs typeface="Arial"/>
                </a:rPr>
                <a:t>Head of Trading</a:t>
              </a:r>
            </a:p>
          </p:txBody>
        </p:sp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CEF634F0-FDB8-2B51-89DA-DBF03AABA3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6" b="28889"/>
          <a:stretch>
            <a:fillRect/>
          </a:stretch>
        </p:blipFill>
        <p:spPr>
          <a:xfrm rot="190905">
            <a:off x="8144584" y="364903"/>
            <a:ext cx="2472420" cy="2131054"/>
          </a:xfrm>
          <a:prstGeom prst="roundRect">
            <a:avLst>
              <a:gd name="adj" fmla="val 6504"/>
            </a:avLst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3654001C-D9C2-8EA9-EDC9-311C8A4C0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69" b="19937"/>
          <a:stretch>
            <a:fillRect/>
          </a:stretch>
        </p:blipFill>
        <p:spPr>
          <a:xfrm rot="21413180">
            <a:off x="1966664" y="3664148"/>
            <a:ext cx="2316696" cy="2286505"/>
          </a:xfrm>
          <a:prstGeom prst="roundRect">
            <a:avLst>
              <a:gd name="adj" fmla="val 6482"/>
            </a:avLst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4DF54D3F-5573-F548-4794-CDCDBB73E4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6" b="23318"/>
          <a:stretch>
            <a:fillRect/>
          </a:stretch>
        </p:blipFill>
        <p:spPr>
          <a:xfrm rot="21433463">
            <a:off x="7766718" y="3746252"/>
            <a:ext cx="2343045" cy="2194447"/>
          </a:xfrm>
          <a:prstGeom prst="roundRect">
            <a:avLst>
              <a:gd name="adj" fmla="val 5934"/>
            </a:avLst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86E4844-2F23-E06A-2A82-F142277376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92" t="604" r="8124" b="32161"/>
          <a:stretch>
            <a:fillRect/>
          </a:stretch>
        </p:blipFill>
        <p:spPr>
          <a:xfrm rot="202967">
            <a:off x="4929082" y="3712270"/>
            <a:ext cx="2291745" cy="2067824"/>
          </a:xfrm>
          <a:prstGeom prst="roundRect">
            <a:avLst>
              <a:gd name="adj" fmla="val 7072"/>
            </a:avLst>
          </a:prstGeom>
        </p:spPr>
      </p:pic>
    </p:spTree>
    <p:extLst>
      <p:ext uri="{BB962C8B-B14F-4D97-AF65-F5344CB8AC3E}">
        <p14:creationId xmlns:p14="http://schemas.microsoft.com/office/powerpoint/2010/main" val="15863407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355096-8C79-5A2A-1A4C-A4970B7C3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1" name="Diagram 120">
            <a:extLst>
              <a:ext uri="{FF2B5EF4-FFF2-40B4-BE49-F238E27FC236}">
                <a16:creationId xmlns:a16="http://schemas.microsoft.com/office/drawing/2014/main" id="{B5893749-1A44-904B-F120-B0155A56703F}"/>
              </a:ext>
            </a:extLst>
          </p:cNvPr>
          <p:cNvGraphicFramePr/>
          <p:nvPr/>
        </p:nvGraphicFramePr>
        <p:xfrm>
          <a:off x="1476866" y="514798"/>
          <a:ext cx="9238268" cy="53316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3">
            <a:extLst>
              <a:ext uri="{FF2B5EF4-FFF2-40B4-BE49-F238E27FC236}">
                <a16:creationId xmlns:a16="http://schemas.microsoft.com/office/drawing/2014/main" id="{B935AA24-6542-2592-9D6B-0EDEDE229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449" y="154798"/>
            <a:ext cx="9137250" cy="720000"/>
          </a:xfrm>
        </p:spPr>
        <p:txBody>
          <a:bodyPr/>
          <a:lstStyle/>
          <a:p>
            <a:r>
              <a:rPr lang="en-GB" dirty="0"/>
              <a:t>Trading Leadership team</a:t>
            </a:r>
            <a:endParaRPr lang="en-GB" sz="2400" b="1" kern="0" cap="none" dirty="0">
              <a:solidFill>
                <a:srgbClr val="1F2A44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1733862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FB4848-E533-3DA4-2A84-9E99459FE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1" name="Diagram 120">
            <a:extLst>
              <a:ext uri="{FF2B5EF4-FFF2-40B4-BE49-F238E27FC236}">
                <a16:creationId xmlns:a16="http://schemas.microsoft.com/office/drawing/2014/main" id="{FFCDD7B6-69D1-07E7-0531-CB6242FC0E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3965698"/>
              </p:ext>
            </p:extLst>
          </p:nvPr>
        </p:nvGraphicFramePr>
        <p:xfrm>
          <a:off x="0" y="77399"/>
          <a:ext cx="12192000" cy="67032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3">
            <a:extLst>
              <a:ext uri="{FF2B5EF4-FFF2-40B4-BE49-F238E27FC236}">
                <a16:creationId xmlns:a16="http://schemas.microsoft.com/office/drawing/2014/main" id="{9403E27D-94C0-AA7A-7C95-444850599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449" y="154798"/>
            <a:ext cx="9137250" cy="720000"/>
          </a:xfrm>
        </p:spPr>
        <p:txBody>
          <a:bodyPr/>
          <a:lstStyle/>
          <a:p>
            <a:r>
              <a:rPr lang="en-GB" dirty="0"/>
              <a:t>impulse, grocery &amp; bulk</a:t>
            </a:r>
            <a:endParaRPr lang="en-GB" sz="2400" b="1" kern="0" cap="none" dirty="0">
              <a:solidFill>
                <a:srgbClr val="1F2A44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195724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3CEA66-E4EA-416C-74F9-95589C260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1" name="Diagram 120">
            <a:extLst>
              <a:ext uri="{FF2B5EF4-FFF2-40B4-BE49-F238E27FC236}">
                <a16:creationId xmlns:a16="http://schemas.microsoft.com/office/drawing/2014/main" id="{6DC3E875-1AB2-B817-A62C-CB03676689AD}"/>
              </a:ext>
            </a:extLst>
          </p:cNvPr>
          <p:cNvGraphicFramePr/>
          <p:nvPr/>
        </p:nvGraphicFramePr>
        <p:xfrm>
          <a:off x="582666" y="207507"/>
          <a:ext cx="11283885" cy="6278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3">
            <a:extLst>
              <a:ext uri="{FF2B5EF4-FFF2-40B4-BE49-F238E27FC236}">
                <a16:creationId xmlns:a16="http://schemas.microsoft.com/office/drawing/2014/main" id="{582028BA-90CD-D020-4F9A-3DCEEEB23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449" y="154797"/>
            <a:ext cx="3014381" cy="1518359"/>
          </a:xfrm>
        </p:spPr>
        <p:txBody>
          <a:bodyPr/>
          <a:lstStyle/>
          <a:p>
            <a:r>
              <a:rPr lang="en-GB" dirty="0"/>
              <a:t>licensed, tobacco &amp; </a:t>
            </a:r>
            <a:br>
              <a:rPr lang="en-GB" dirty="0"/>
            </a:br>
            <a:r>
              <a:rPr lang="en-GB" dirty="0"/>
              <a:t>DIRECT TO STORE</a:t>
            </a:r>
            <a:br>
              <a:rPr lang="en-GB" dirty="0"/>
            </a:br>
            <a:endParaRPr lang="en-GB" sz="2400" b="1" kern="0" cap="none" dirty="0">
              <a:solidFill>
                <a:srgbClr val="1F2A44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5B7103-A10A-4383-DF39-BE5D45B5253E}"/>
              </a:ext>
            </a:extLst>
          </p:cNvPr>
          <p:cNvSpPr/>
          <p:nvPr/>
        </p:nvSpPr>
        <p:spPr>
          <a:xfrm>
            <a:off x="4289898" y="6486503"/>
            <a:ext cx="2869659" cy="279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00" b="0" i="0" u="none" strike="noStrike" kern="1200" cap="none" spc="0" normalizeH="0" baseline="0" noProof="0" err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"/>
              <a:ea typeface="DengXian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75671677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1F6308-26B9-DB9C-1695-278A9CB9A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1" name="Diagram 120">
            <a:extLst>
              <a:ext uri="{FF2B5EF4-FFF2-40B4-BE49-F238E27FC236}">
                <a16:creationId xmlns:a16="http://schemas.microsoft.com/office/drawing/2014/main" id="{D35ABC7E-EBB6-A905-3717-AF86EE8C4E73}"/>
              </a:ext>
            </a:extLst>
          </p:cNvPr>
          <p:cNvGraphicFramePr/>
          <p:nvPr/>
        </p:nvGraphicFramePr>
        <p:xfrm>
          <a:off x="252728" y="228228"/>
          <a:ext cx="11613823" cy="6401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itle 3">
            <a:extLst>
              <a:ext uri="{FF2B5EF4-FFF2-40B4-BE49-F238E27FC236}">
                <a16:creationId xmlns:a16="http://schemas.microsoft.com/office/drawing/2014/main" id="{B31A8400-D260-0583-CBE7-790D0CCC8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449" y="154798"/>
            <a:ext cx="3967691" cy="1239500"/>
          </a:xfrm>
        </p:spPr>
        <p:txBody>
          <a:bodyPr/>
          <a:lstStyle/>
          <a:p>
            <a:r>
              <a:rPr lang="en-GB" dirty="0"/>
              <a:t>FRESH, FROZEN &amp; NON-FOOD</a:t>
            </a:r>
            <a:br>
              <a:rPr lang="en-GB" dirty="0"/>
            </a:br>
            <a:endParaRPr lang="en-GB" sz="2400" b="1" kern="0" cap="none" dirty="0">
              <a:solidFill>
                <a:srgbClr val="1F2A44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5932901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Coop Wholesale PowerPoint Theme">
  <a:themeElements>
    <a:clrScheme name="Coop Wholesale colour theme">
      <a:dk1>
        <a:sysClr val="windowText" lastClr="000000"/>
      </a:dk1>
      <a:lt1>
        <a:sysClr val="window" lastClr="FFFFFF"/>
      </a:lt1>
      <a:dk2>
        <a:srgbClr val="003057"/>
      </a:dk2>
      <a:lt2>
        <a:srgbClr val="E8E8E8"/>
      </a:lt2>
      <a:accent1>
        <a:srgbClr val="00A1CC"/>
      </a:accent1>
      <a:accent2>
        <a:srgbClr val="80D0E5"/>
      </a:accent2>
      <a:accent3>
        <a:srgbClr val="E6F6FA"/>
      </a:accent3>
      <a:accent4>
        <a:srgbClr val="0F9ED5"/>
      </a:accent4>
      <a:accent5>
        <a:srgbClr val="80B7FF"/>
      </a:accent5>
      <a:accent6>
        <a:srgbClr val="EEF3FC"/>
      </a:accent6>
      <a:hlink>
        <a:srgbClr val="00A1CC"/>
      </a:hlink>
      <a:folHlink>
        <a:srgbClr val="00A1CC"/>
      </a:folHlink>
    </a:clrScheme>
    <a:fontScheme name="Coop Wholesale font theme">
      <a:majorFont>
        <a:latin typeface="Impact"/>
        <a:ea typeface="DengXian"/>
        <a:cs typeface="Arial"/>
      </a:majorFont>
      <a:minorFont>
        <a:latin typeface="Avenir Next"/>
        <a:ea typeface="DengXian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120000"/>
          </a:lnSpc>
          <a:defRPr sz="1300" dirty="0" err="1" smtClean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6510" cap="rnd">
          <a:solidFill>
            <a:schemeClr val="tx2"/>
          </a:solidFill>
          <a:prstDash val="sysDot"/>
          <a:round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20000"/>
          </a:lnSpc>
          <a:defRPr sz="1300"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oop Wholesale PowerPoint template.potx" id="{113024F8-DD77-4525-8CB0-350977D0C73C}" vid="{B9ADBB5B-C44A-4BEF-9858-081775FA09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394</Words>
  <Application>Microsoft Office PowerPoint</Application>
  <PresentationFormat>Widescreen</PresentationFormat>
  <Paragraphs>59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Aptos</vt:lpstr>
      <vt:lpstr>Arial</vt:lpstr>
      <vt:lpstr>Avenir Next</vt:lpstr>
      <vt:lpstr>Avenir Next (Body)</vt:lpstr>
      <vt:lpstr>Avenir Next Demi Bold</vt:lpstr>
      <vt:lpstr>Calibri</vt:lpstr>
      <vt:lpstr>Impact</vt:lpstr>
      <vt:lpstr>Coop Wholesale PowerPoint Theme</vt:lpstr>
      <vt:lpstr>PowerPoint Presentation</vt:lpstr>
      <vt:lpstr>Trading Leadership team</vt:lpstr>
      <vt:lpstr>impulse, grocery &amp; bulk</vt:lpstr>
      <vt:lpstr>licensed, tobacco &amp;  DIRECT TO STORE </vt:lpstr>
      <vt:lpstr>FRESH, FROZEN &amp; NON-FOOD </vt:lpstr>
    </vt:vector>
  </TitlesOfParts>
  <Company>Co-op Wholesale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Robbie Moore</dc:creator>
  <cp:lastModifiedBy>Beth Hardie</cp:lastModifiedBy>
  <cp:revision>2</cp:revision>
  <dcterms:created xsi:type="dcterms:W3CDTF">2026-09-10T09:39:52Z</dcterms:created>
  <dcterms:modified xsi:type="dcterms:W3CDTF">2026-09-15T14:44:42Z</dcterms:modified>
</cp:coreProperties>
</file>